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650" r:id="rId3"/>
  </p:sldMasterIdLst>
  <p:notesMasterIdLst>
    <p:notesMasterId r:id="rId21"/>
  </p:notesMasterIdLst>
  <p:handoutMasterIdLst>
    <p:handoutMasterId r:id="rId22"/>
  </p:handoutMasterIdLst>
  <p:sldIdLst>
    <p:sldId id="256" r:id="rId4"/>
    <p:sldId id="260" r:id="rId5"/>
    <p:sldId id="281" r:id="rId6"/>
    <p:sldId id="259" r:id="rId7"/>
    <p:sldId id="282" r:id="rId8"/>
    <p:sldId id="263" r:id="rId9"/>
    <p:sldId id="264" r:id="rId10"/>
    <p:sldId id="265" r:id="rId11"/>
    <p:sldId id="283" r:id="rId12"/>
    <p:sldId id="267" r:id="rId13"/>
    <p:sldId id="268" r:id="rId14"/>
    <p:sldId id="269" r:id="rId15"/>
    <p:sldId id="279" r:id="rId16"/>
    <p:sldId id="271" r:id="rId17"/>
    <p:sldId id="276" r:id="rId18"/>
    <p:sldId id="277" r:id="rId19"/>
    <p:sldId id="272" r:id="rId20"/>
  </p:sldIdLst>
  <p:sldSz cx="9144000" cy="6858000" type="screen4x3"/>
  <p:notesSz cx="6858000" cy="9144000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sz="2400" kern="1200">
        <a:solidFill>
          <a:schemeClr val="bg1"/>
        </a:solidFill>
        <a:latin typeface="Times New Roman" pitchFamily="18" charset="0"/>
        <a:ea typeface="+mn-ea"/>
        <a:cs typeface="+mn-cs"/>
      </a:defRPr>
    </a:lvl1pPr>
    <a:lvl2pPr marL="742950" indent="-28575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sz="2400" kern="1200">
        <a:solidFill>
          <a:schemeClr val="bg1"/>
        </a:solidFill>
        <a:latin typeface="Times New Roman" pitchFamily="18" charset="0"/>
        <a:ea typeface="+mn-ea"/>
        <a:cs typeface="+mn-cs"/>
      </a:defRPr>
    </a:lvl2pPr>
    <a:lvl3pPr marL="11430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sz="2400" kern="1200">
        <a:solidFill>
          <a:schemeClr val="bg1"/>
        </a:solidFill>
        <a:latin typeface="Times New Roman" pitchFamily="18" charset="0"/>
        <a:ea typeface="+mn-ea"/>
        <a:cs typeface="+mn-cs"/>
      </a:defRPr>
    </a:lvl3pPr>
    <a:lvl4pPr marL="16002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sz="2400" kern="1200">
        <a:solidFill>
          <a:schemeClr val="bg1"/>
        </a:solidFill>
        <a:latin typeface="Times New Roman" pitchFamily="18" charset="0"/>
        <a:ea typeface="+mn-ea"/>
        <a:cs typeface="+mn-cs"/>
      </a:defRPr>
    </a:lvl4pPr>
    <a:lvl5pPr marL="20574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sz="2400" kern="1200">
        <a:solidFill>
          <a:schemeClr val="bg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723" autoAdjust="0"/>
  </p:normalViewPr>
  <p:slideViewPr>
    <p:cSldViewPr>
      <p:cViewPr>
        <p:scale>
          <a:sx n="66" d="100"/>
          <a:sy n="66" d="100"/>
        </p:scale>
        <p:origin x="-2298" y="-98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214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B1DBE2-14B9-450C-A046-B8E9230A6822}" type="doc">
      <dgm:prSet loTypeId="urn:microsoft.com/office/officeart/2005/8/layout/lProcess2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8901862-AAA0-4D56-AC79-FF7DFD9F26D6}">
      <dgm:prSet phldrT="[Text]"/>
      <dgm:spPr>
        <a:solidFill>
          <a:srgbClr val="00B0F0"/>
        </a:solidFill>
      </dgm:spPr>
      <dgm:t>
        <a:bodyPr/>
        <a:lstStyle/>
        <a:p>
          <a:r>
            <a:rPr lang="en-CA" dirty="0" smtClean="0"/>
            <a:t>System</a:t>
          </a:r>
          <a:endParaRPr lang="en-US" dirty="0"/>
        </a:p>
      </dgm:t>
    </dgm:pt>
    <dgm:pt modelId="{62AA9390-5165-4A81-B476-5B7D1C372230}" type="parTrans" cxnId="{8037446C-1851-45CD-9836-D591F88A6C9D}">
      <dgm:prSet/>
      <dgm:spPr/>
      <dgm:t>
        <a:bodyPr/>
        <a:lstStyle/>
        <a:p>
          <a:endParaRPr lang="en-US"/>
        </a:p>
      </dgm:t>
    </dgm:pt>
    <dgm:pt modelId="{DACF6397-146F-4AAA-AE78-41543C899A38}" type="sibTrans" cxnId="{8037446C-1851-45CD-9836-D591F88A6C9D}">
      <dgm:prSet/>
      <dgm:spPr/>
      <dgm:t>
        <a:bodyPr/>
        <a:lstStyle/>
        <a:p>
          <a:endParaRPr lang="en-US"/>
        </a:p>
      </dgm:t>
    </dgm:pt>
    <dgm:pt modelId="{E5C49DA8-2950-408A-934C-63DC2CDCBA47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CA" dirty="0" smtClean="0">
              <a:solidFill>
                <a:schemeClr val="tx1"/>
              </a:solidFill>
            </a:rPr>
            <a:t>Command</a:t>
          </a:r>
          <a:endParaRPr lang="en-US" dirty="0">
            <a:solidFill>
              <a:schemeClr val="tx1"/>
            </a:solidFill>
          </a:endParaRPr>
        </a:p>
      </dgm:t>
    </dgm:pt>
    <dgm:pt modelId="{749F995F-DF89-41C4-A589-B7E025BB65AF}" type="parTrans" cxnId="{B61E1EA2-C2DE-40AB-B867-F6B36E609BE7}">
      <dgm:prSet/>
      <dgm:spPr/>
      <dgm:t>
        <a:bodyPr/>
        <a:lstStyle/>
        <a:p>
          <a:endParaRPr lang="en-US"/>
        </a:p>
      </dgm:t>
    </dgm:pt>
    <dgm:pt modelId="{901B378A-523E-4084-9A76-4136CAC22E47}" type="sibTrans" cxnId="{B61E1EA2-C2DE-40AB-B867-F6B36E609BE7}">
      <dgm:prSet/>
      <dgm:spPr/>
      <dgm:t>
        <a:bodyPr/>
        <a:lstStyle/>
        <a:p>
          <a:endParaRPr lang="en-US"/>
        </a:p>
      </dgm:t>
    </dgm:pt>
    <dgm:pt modelId="{829C77F6-F673-44DA-AC9E-B538B5B2377D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CA" dirty="0" smtClean="0">
              <a:solidFill>
                <a:schemeClr val="tx1"/>
              </a:solidFill>
            </a:rPr>
            <a:t>Telemetry</a:t>
          </a:r>
          <a:endParaRPr lang="en-US" dirty="0">
            <a:solidFill>
              <a:schemeClr val="tx1"/>
            </a:solidFill>
          </a:endParaRPr>
        </a:p>
      </dgm:t>
    </dgm:pt>
    <dgm:pt modelId="{49E41ACF-F08F-42E1-808F-867EB0894568}" type="parTrans" cxnId="{E9D84D28-0448-4F5F-85DF-109B8DD1A746}">
      <dgm:prSet/>
      <dgm:spPr/>
      <dgm:t>
        <a:bodyPr/>
        <a:lstStyle/>
        <a:p>
          <a:endParaRPr lang="en-US"/>
        </a:p>
      </dgm:t>
    </dgm:pt>
    <dgm:pt modelId="{2A2123F1-5E93-4A6F-A2DC-EA4AB957009E}" type="sibTrans" cxnId="{E9D84D28-0448-4F5F-85DF-109B8DD1A746}">
      <dgm:prSet/>
      <dgm:spPr/>
      <dgm:t>
        <a:bodyPr/>
        <a:lstStyle/>
        <a:p>
          <a:endParaRPr lang="en-US"/>
        </a:p>
      </dgm:t>
    </dgm:pt>
    <dgm:pt modelId="{33327479-533B-4873-A3CD-E662DA7D8F14}">
      <dgm:prSet phldrT="[Text]"/>
      <dgm:spPr>
        <a:solidFill>
          <a:srgbClr val="00B0F0"/>
        </a:solidFill>
      </dgm:spPr>
      <dgm:t>
        <a:bodyPr/>
        <a:lstStyle/>
        <a:p>
          <a:r>
            <a:rPr lang="en-CA" dirty="0" smtClean="0"/>
            <a:t>Environment</a:t>
          </a:r>
          <a:endParaRPr lang="en-US" dirty="0"/>
        </a:p>
      </dgm:t>
    </dgm:pt>
    <dgm:pt modelId="{1975ECD1-F0AB-4737-A480-AED4C06A1C57}" type="parTrans" cxnId="{D9D15746-D4BA-422E-B70D-D2ABB4CCE963}">
      <dgm:prSet/>
      <dgm:spPr/>
      <dgm:t>
        <a:bodyPr/>
        <a:lstStyle/>
        <a:p>
          <a:endParaRPr lang="en-US"/>
        </a:p>
      </dgm:t>
    </dgm:pt>
    <dgm:pt modelId="{A614D80E-A005-439E-80AB-B61FA15DF7F9}" type="sibTrans" cxnId="{D9D15746-D4BA-422E-B70D-D2ABB4CCE963}">
      <dgm:prSet/>
      <dgm:spPr/>
      <dgm:t>
        <a:bodyPr/>
        <a:lstStyle/>
        <a:p>
          <a:endParaRPr lang="en-US"/>
        </a:p>
      </dgm:t>
    </dgm:pt>
    <dgm:pt modelId="{66B3BE8C-54CC-4EED-BD51-B40CAFAF30B6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CA" dirty="0" smtClean="0">
              <a:solidFill>
                <a:schemeClr val="tx1"/>
              </a:solidFill>
            </a:rPr>
            <a:t>Surface Worksite</a:t>
          </a:r>
          <a:endParaRPr lang="en-US" dirty="0">
            <a:solidFill>
              <a:schemeClr val="tx1"/>
            </a:solidFill>
          </a:endParaRPr>
        </a:p>
      </dgm:t>
    </dgm:pt>
    <dgm:pt modelId="{52695FE4-7C08-41E1-AC8C-ECD8C98B59BF}" type="parTrans" cxnId="{94C8496B-4857-46CD-AB82-31CF324A6744}">
      <dgm:prSet/>
      <dgm:spPr/>
      <dgm:t>
        <a:bodyPr/>
        <a:lstStyle/>
        <a:p>
          <a:endParaRPr lang="en-US"/>
        </a:p>
      </dgm:t>
    </dgm:pt>
    <dgm:pt modelId="{AA0F182C-2A5C-49F4-B3CD-5A04FBDBE00C}" type="sibTrans" cxnId="{94C8496B-4857-46CD-AB82-31CF324A6744}">
      <dgm:prSet/>
      <dgm:spPr/>
      <dgm:t>
        <a:bodyPr/>
        <a:lstStyle/>
        <a:p>
          <a:endParaRPr lang="en-US"/>
        </a:p>
      </dgm:t>
    </dgm:pt>
    <dgm:pt modelId="{3C3F0201-7B63-44B0-8E76-E3C02619B7CD}">
      <dgm:prSet phldrT="[Text]"/>
      <dgm:spPr>
        <a:solidFill>
          <a:srgbClr val="C0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CA" dirty="0" smtClean="0">
              <a:solidFill>
                <a:schemeClr val="tx1"/>
              </a:solidFill>
            </a:rPr>
            <a:t>Orbital Worksite</a:t>
          </a:r>
          <a:endParaRPr lang="en-US" dirty="0">
            <a:solidFill>
              <a:schemeClr val="tx1"/>
            </a:solidFill>
          </a:endParaRPr>
        </a:p>
      </dgm:t>
    </dgm:pt>
    <dgm:pt modelId="{1FCB8DD2-BD4E-429B-940C-9957B65D07FB}" type="parTrans" cxnId="{0C791EE2-6E86-471D-B80A-4FB05F0BE210}">
      <dgm:prSet/>
      <dgm:spPr/>
      <dgm:t>
        <a:bodyPr/>
        <a:lstStyle/>
        <a:p>
          <a:endParaRPr lang="en-US"/>
        </a:p>
      </dgm:t>
    </dgm:pt>
    <dgm:pt modelId="{0BDD7B2B-3084-452A-9855-81CCFA96947D}" type="sibTrans" cxnId="{0C791EE2-6E86-471D-B80A-4FB05F0BE210}">
      <dgm:prSet/>
      <dgm:spPr/>
      <dgm:t>
        <a:bodyPr/>
        <a:lstStyle/>
        <a:p>
          <a:endParaRPr lang="en-US"/>
        </a:p>
      </dgm:t>
    </dgm:pt>
    <dgm:pt modelId="{12AA9D1B-F9BE-49FE-8592-0E65A1ACE38E}">
      <dgm:prSet phldrT="[Text]"/>
      <dgm:spPr>
        <a:solidFill>
          <a:srgbClr val="00B0F0"/>
        </a:solidFill>
      </dgm:spPr>
      <dgm:t>
        <a:bodyPr/>
        <a:lstStyle/>
        <a:p>
          <a:r>
            <a:rPr lang="en-CA" dirty="0" smtClean="0"/>
            <a:t>Operations</a:t>
          </a:r>
          <a:endParaRPr lang="en-US" dirty="0"/>
        </a:p>
      </dgm:t>
    </dgm:pt>
    <dgm:pt modelId="{A056F885-6107-494E-8C16-2A45E0C891E7}" type="parTrans" cxnId="{1F4903E8-12E4-4F14-AB19-346B2B8136B2}">
      <dgm:prSet/>
      <dgm:spPr/>
      <dgm:t>
        <a:bodyPr/>
        <a:lstStyle/>
        <a:p>
          <a:endParaRPr lang="en-US"/>
        </a:p>
      </dgm:t>
    </dgm:pt>
    <dgm:pt modelId="{4D3A78F3-BF31-4E07-A550-04CCB86E85C9}" type="sibTrans" cxnId="{1F4903E8-12E4-4F14-AB19-346B2B8136B2}">
      <dgm:prSet/>
      <dgm:spPr/>
      <dgm:t>
        <a:bodyPr/>
        <a:lstStyle/>
        <a:p>
          <a:endParaRPr lang="en-US"/>
        </a:p>
      </dgm:t>
    </dgm:pt>
    <dgm:pt modelId="{9DE5DBAB-0682-4E91-BFB3-140D49205A73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CA" dirty="0" smtClean="0">
              <a:solidFill>
                <a:schemeClr val="tx1"/>
              </a:solidFill>
            </a:rPr>
            <a:t>3D Model</a:t>
          </a:r>
          <a:endParaRPr lang="en-US" dirty="0">
            <a:solidFill>
              <a:schemeClr val="tx1"/>
            </a:solidFill>
          </a:endParaRPr>
        </a:p>
      </dgm:t>
    </dgm:pt>
    <dgm:pt modelId="{15BE7E2A-387D-4F1F-BF45-1A24B3155E93}" type="parTrans" cxnId="{F0FD6B51-8D27-400C-A539-48288A60BA4A}">
      <dgm:prSet/>
      <dgm:spPr/>
      <dgm:t>
        <a:bodyPr/>
        <a:lstStyle/>
        <a:p>
          <a:endParaRPr lang="en-US"/>
        </a:p>
      </dgm:t>
    </dgm:pt>
    <dgm:pt modelId="{0D7AD82A-99AC-4CE7-825B-1E1E158C7ABD}" type="sibTrans" cxnId="{F0FD6B51-8D27-400C-A539-48288A60BA4A}">
      <dgm:prSet/>
      <dgm:spPr/>
      <dgm:t>
        <a:bodyPr/>
        <a:lstStyle/>
        <a:p>
          <a:endParaRPr lang="en-US"/>
        </a:p>
      </dgm:t>
    </dgm:pt>
    <dgm:pt modelId="{DD533377-AD8B-4D93-AA7A-D0F02FB5655F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CA" dirty="0" smtClean="0">
              <a:solidFill>
                <a:schemeClr val="tx1"/>
              </a:solidFill>
            </a:rPr>
            <a:t>Assembly</a:t>
          </a:r>
          <a:endParaRPr lang="en-US" dirty="0">
            <a:solidFill>
              <a:schemeClr val="tx1"/>
            </a:solidFill>
          </a:endParaRPr>
        </a:p>
      </dgm:t>
    </dgm:pt>
    <dgm:pt modelId="{B033E48F-4D50-42C3-902C-8357D51AA353}" type="parTrans" cxnId="{D94FE4CA-FE44-4D72-ACDD-FBAB637A3163}">
      <dgm:prSet/>
      <dgm:spPr/>
      <dgm:t>
        <a:bodyPr/>
        <a:lstStyle/>
        <a:p>
          <a:endParaRPr lang="en-US"/>
        </a:p>
      </dgm:t>
    </dgm:pt>
    <dgm:pt modelId="{727343F4-B79B-462C-9AA1-36C7FA6A943E}" type="sibTrans" cxnId="{D94FE4CA-FE44-4D72-ACDD-FBAB637A3163}">
      <dgm:prSet/>
      <dgm:spPr/>
      <dgm:t>
        <a:bodyPr/>
        <a:lstStyle/>
        <a:p>
          <a:endParaRPr lang="en-US"/>
        </a:p>
      </dgm:t>
    </dgm:pt>
    <dgm:pt modelId="{8576FB65-3D19-481C-9E3C-8203D62E9601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CA" dirty="0" smtClean="0">
              <a:solidFill>
                <a:schemeClr val="tx1"/>
              </a:solidFill>
            </a:rPr>
            <a:t>Hand-Controllers</a:t>
          </a:r>
          <a:endParaRPr lang="en-US" dirty="0">
            <a:solidFill>
              <a:schemeClr val="tx1"/>
            </a:solidFill>
          </a:endParaRPr>
        </a:p>
      </dgm:t>
    </dgm:pt>
    <dgm:pt modelId="{A24DB6F9-4D1C-4F41-8DCB-40D22240EAA0}" type="parTrans" cxnId="{DD1AD655-BB2C-47A0-B59E-49E614FAC0B8}">
      <dgm:prSet/>
      <dgm:spPr/>
      <dgm:t>
        <a:bodyPr/>
        <a:lstStyle/>
        <a:p>
          <a:endParaRPr lang="en-US"/>
        </a:p>
      </dgm:t>
    </dgm:pt>
    <dgm:pt modelId="{E28F72D1-99AE-478D-91E7-D0FE9D7E018E}" type="sibTrans" cxnId="{DD1AD655-BB2C-47A0-B59E-49E614FAC0B8}">
      <dgm:prSet/>
      <dgm:spPr/>
      <dgm:t>
        <a:bodyPr/>
        <a:lstStyle/>
        <a:p>
          <a:endParaRPr lang="en-US"/>
        </a:p>
      </dgm:t>
    </dgm:pt>
    <dgm:pt modelId="{B6C7ECB0-4CEE-4524-AF83-301E1F888ED3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CA" dirty="0" smtClean="0">
              <a:solidFill>
                <a:schemeClr val="tx1"/>
              </a:solidFill>
            </a:rPr>
            <a:t>Ops Contexts</a:t>
          </a:r>
          <a:endParaRPr lang="en-US" dirty="0">
            <a:solidFill>
              <a:schemeClr val="tx1"/>
            </a:solidFill>
          </a:endParaRPr>
        </a:p>
      </dgm:t>
    </dgm:pt>
    <dgm:pt modelId="{63050F93-1EDD-4C58-9ADE-9119F47381FE}" type="parTrans" cxnId="{F4E7DD51-8BBA-4E19-89C7-CA23E8199EDB}">
      <dgm:prSet/>
      <dgm:spPr/>
      <dgm:t>
        <a:bodyPr/>
        <a:lstStyle/>
        <a:p>
          <a:endParaRPr lang="en-US"/>
        </a:p>
      </dgm:t>
    </dgm:pt>
    <dgm:pt modelId="{A2828D72-E63E-4446-AED9-F8277929E72D}" type="sibTrans" cxnId="{F4E7DD51-8BBA-4E19-89C7-CA23E8199EDB}">
      <dgm:prSet/>
      <dgm:spPr/>
      <dgm:t>
        <a:bodyPr/>
        <a:lstStyle/>
        <a:p>
          <a:endParaRPr lang="en-US"/>
        </a:p>
      </dgm:t>
    </dgm:pt>
    <dgm:pt modelId="{C75161DE-9E98-49A6-9A3B-6E9AF0215A1B}">
      <dgm:prSet phldrT="[Text]"/>
      <dgm:spPr>
        <a:solidFill>
          <a:srgbClr val="C0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CA" dirty="0" smtClean="0">
              <a:solidFill>
                <a:schemeClr val="tx1"/>
              </a:solidFill>
            </a:rPr>
            <a:t>Resources Modeling</a:t>
          </a:r>
          <a:endParaRPr lang="en-US" dirty="0">
            <a:solidFill>
              <a:schemeClr val="tx1"/>
            </a:solidFill>
          </a:endParaRPr>
        </a:p>
      </dgm:t>
    </dgm:pt>
    <dgm:pt modelId="{BDD5F25D-46D0-4D22-96B3-B2A9D4878312}" type="parTrans" cxnId="{93CDE543-F203-497E-85DC-0E7708693615}">
      <dgm:prSet/>
      <dgm:spPr/>
      <dgm:t>
        <a:bodyPr/>
        <a:lstStyle/>
        <a:p>
          <a:endParaRPr lang="en-US"/>
        </a:p>
      </dgm:t>
    </dgm:pt>
    <dgm:pt modelId="{9BBB27AB-EBE6-40D0-9065-1C50D1F940BA}" type="sibTrans" cxnId="{93CDE543-F203-497E-85DC-0E7708693615}">
      <dgm:prSet/>
      <dgm:spPr/>
      <dgm:t>
        <a:bodyPr/>
        <a:lstStyle/>
        <a:p>
          <a:endParaRPr lang="en-US"/>
        </a:p>
      </dgm:t>
    </dgm:pt>
    <dgm:pt modelId="{CC445266-2012-4693-AB7C-30E6F3A89D9B}">
      <dgm:prSet phldrT="[Text]"/>
      <dgm:spPr>
        <a:solidFill>
          <a:srgbClr val="FFFF00">
            <a:alpha val="61961"/>
          </a:srgbClr>
        </a:solidFill>
        <a:ln>
          <a:solidFill>
            <a:schemeClr val="tx1"/>
          </a:solidFill>
        </a:ln>
      </dgm:spPr>
      <dgm:t>
        <a:bodyPr/>
        <a:lstStyle/>
        <a:p>
          <a:r>
            <a:rPr lang="en-CA" dirty="0" smtClean="0">
              <a:solidFill>
                <a:schemeClr val="tx1"/>
              </a:solidFill>
            </a:rPr>
            <a:t>Data Products</a:t>
          </a:r>
          <a:endParaRPr lang="en-US" dirty="0">
            <a:solidFill>
              <a:schemeClr val="tx1"/>
            </a:solidFill>
          </a:endParaRPr>
        </a:p>
      </dgm:t>
    </dgm:pt>
    <dgm:pt modelId="{4DF0F04B-F967-47E1-A9C5-1EBEC2016F87}" type="parTrans" cxnId="{D524178A-B9E9-4302-A5E2-3FA12AA8B753}">
      <dgm:prSet/>
      <dgm:spPr/>
      <dgm:t>
        <a:bodyPr/>
        <a:lstStyle/>
        <a:p>
          <a:endParaRPr lang="en-US"/>
        </a:p>
      </dgm:t>
    </dgm:pt>
    <dgm:pt modelId="{84CE6C97-DA12-45D4-AAA0-7A1BD891365A}" type="sibTrans" cxnId="{D524178A-B9E9-4302-A5E2-3FA12AA8B753}">
      <dgm:prSet/>
      <dgm:spPr/>
      <dgm:t>
        <a:bodyPr/>
        <a:lstStyle/>
        <a:p>
          <a:endParaRPr lang="en-US"/>
        </a:p>
      </dgm:t>
    </dgm:pt>
    <dgm:pt modelId="{A8DDE8EC-CFAB-4F47-A4DC-4528A67E37F3}">
      <dgm:prSet phldrT="[Text]"/>
      <dgm:spPr>
        <a:solidFill>
          <a:srgbClr val="C0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CA" dirty="0" smtClean="0">
              <a:solidFill>
                <a:schemeClr val="tx1"/>
              </a:solidFill>
            </a:rPr>
            <a:t>Scripts</a:t>
          </a:r>
          <a:endParaRPr lang="en-US" dirty="0">
            <a:solidFill>
              <a:schemeClr val="tx1"/>
            </a:solidFill>
          </a:endParaRPr>
        </a:p>
      </dgm:t>
    </dgm:pt>
    <dgm:pt modelId="{EA007BD6-FBC0-449E-813A-3338F6879E19}" type="parTrans" cxnId="{38C1F432-DBF7-4359-8DB7-BEDB03A9FE5A}">
      <dgm:prSet/>
      <dgm:spPr/>
      <dgm:t>
        <a:bodyPr/>
        <a:lstStyle/>
        <a:p>
          <a:endParaRPr lang="en-US"/>
        </a:p>
      </dgm:t>
    </dgm:pt>
    <dgm:pt modelId="{CAE7FE92-5687-403F-B674-3B08AC4A70D2}" type="sibTrans" cxnId="{38C1F432-DBF7-4359-8DB7-BEDB03A9FE5A}">
      <dgm:prSet/>
      <dgm:spPr/>
      <dgm:t>
        <a:bodyPr/>
        <a:lstStyle/>
        <a:p>
          <a:endParaRPr lang="en-US"/>
        </a:p>
      </dgm:t>
    </dgm:pt>
    <dgm:pt modelId="{12E035E6-FE08-45FD-BACC-364C697112D9}" type="pres">
      <dgm:prSet presAssocID="{DAB1DBE2-14B9-450C-A046-B8E9230A6822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7A391E3-D6A6-4138-82D0-781EDC435619}" type="pres">
      <dgm:prSet presAssocID="{A8901862-AAA0-4D56-AC79-FF7DFD9F26D6}" presName="compNode" presStyleCnt="0"/>
      <dgm:spPr/>
    </dgm:pt>
    <dgm:pt modelId="{3181EC69-6DBC-4CF3-B085-6E1A488A0966}" type="pres">
      <dgm:prSet presAssocID="{A8901862-AAA0-4D56-AC79-FF7DFD9F26D6}" presName="aNode" presStyleLbl="bgShp" presStyleIdx="0" presStyleCnt="3"/>
      <dgm:spPr/>
      <dgm:t>
        <a:bodyPr/>
        <a:lstStyle/>
        <a:p>
          <a:endParaRPr lang="en-US"/>
        </a:p>
      </dgm:t>
    </dgm:pt>
    <dgm:pt modelId="{43B18CE2-3911-4DB0-B271-6DFE92E853E1}" type="pres">
      <dgm:prSet presAssocID="{A8901862-AAA0-4D56-AC79-FF7DFD9F26D6}" presName="textNode" presStyleLbl="bgShp" presStyleIdx="0" presStyleCnt="3"/>
      <dgm:spPr/>
      <dgm:t>
        <a:bodyPr/>
        <a:lstStyle/>
        <a:p>
          <a:endParaRPr lang="en-US"/>
        </a:p>
      </dgm:t>
    </dgm:pt>
    <dgm:pt modelId="{47CBC6C2-9F39-4F9A-89D3-9BA7C69AB140}" type="pres">
      <dgm:prSet presAssocID="{A8901862-AAA0-4D56-AC79-FF7DFD9F26D6}" presName="compChildNode" presStyleCnt="0"/>
      <dgm:spPr/>
    </dgm:pt>
    <dgm:pt modelId="{A586499C-0592-41AF-AB1E-2CB5F042BA0F}" type="pres">
      <dgm:prSet presAssocID="{A8901862-AAA0-4D56-AC79-FF7DFD9F26D6}" presName="theInnerList" presStyleCnt="0"/>
      <dgm:spPr/>
    </dgm:pt>
    <dgm:pt modelId="{C6553E0F-1FE6-4BB7-A317-7D5398E1C194}" type="pres">
      <dgm:prSet presAssocID="{E5C49DA8-2950-408A-934C-63DC2CDCBA47}" presName="childNode" presStyleLbl="node1" presStyleIdx="0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74ED8C-A9A9-429F-B5CA-C93791B91527}" type="pres">
      <dgm:prSet presAssocID="{E5C49DA8-2950-408A-934C-63DC2CDCBA47}" presName="aSpace2" presStyleCnt="0"/>
      <dgm:spPr/>
    </dgm:pt>
    <dgm:pt modelId="{6AFA17BE-F8F2-438A-8180-05C5C1D6D903}" type="pres">
      <dgm:prSet presAssocID="{829C77F6-F673-44DA-AC9E-B538B5B2377D}" presName="childNode" presStyleLbl="node1" presStyleIdx="1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A81D48-8583-4D31-ACC5-8DDAA07181FD}" type="pres">
      <dgm:prSet presAssocID="{829C77F6-F673-44DA-AC9E-B538B5B2377D}" presName="aSpace2" presStyleCnt="0"/>
      <dgm:spPr/>
    </dgm:pt>
    <dgm:pt modelId="{60559DFF-016F-408F-910C-71585B170501}" type="pres">
      <dgm:prSet presAssocID="{9DE5DBAB-0682-4E91-BFB3-140D49205A73}" presName="childNode" presStyleLbl="node1" presStyleIdx="2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8CD400-93C9-4831-BCDC-2CCE6A295CBF}" type="pres">
      <dgm:prSet presAssocID="{9DE5DBAB-0682-4E91-BFB3-140D49205A73}" presName="aSpace2" presStyleCnt="0"/>
      <dgm:spPr/>
    </dgm:pt>
    <dgm:pt modelId="{EB36BEAC-10E6-4C4B-B349-DBB43CF4FDAF}" type="pres">
      <dgm:prSet presAssocID="{DD533377-AD8B-4D93-AA7A-D0F02FB5655F}" presName="childNode" presStyleLbl="node1" presStyleIdx="3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C195C2-7A4E-4889-A56D-1C06046F5F70}" type="pres">
      <dgm:prSet presAssocID="{A8901862-AAA0-4D56-AC79-FF7DFD9F26D6}" presName="aSpace" presStyleCnt="0"/>
      <dgm:spPr/>
    </dgm:pt>
    <dgm:pt modelId="{DEB20951-CF58-4864-8518-0CC8AA7547F8}" type="pres">
      <dgm:prSet presAssocID="{33327479-533B-4873-A3CD-E662DA7D8F14}" presName="compNode" presStyleCnt="0"/>
      <dgm:spPr/>
    </dgm:pt>
    <dgm:pt modelId="{6CFA5379-65AD-459E-8BF9-7E29031CB124}" type="pres">
      <dgm:prSet presAssocID="{33327479-533B-4873-A3CD-E662DA7D8F14}" presName="aNode" presStyleLbl="bgShp" presStyleIdx="1" presStyleCnt="3"/>
      <dgm:spPr/>
      <dgm:t>
        <a:bodyPr/>
        <a:lstStyle/>
        <a:p>
          <a:endParaRPr lang="en-US"/>
        </a:p>
      </dgm:t>
    </dgm:pt>
    <dgm:pt modelId="{695EAA6A-20D7-4277-A3DF-7CC6DBF3CD8E}" type="pres">
      <dgm:prSet presAssocID="{33327479-533B-4873-A3CD-E662DA7D8F14}" presName="textNode" presStyleLbl="bgShp" presStyleIdx="1" presStyleCnt="3"/>
      <dgm:spPr/>
      <dgm:t>
        <a:bodyPr/>
        <a:lstStyle/>
        <a:p>
          <a:endParaRPr lang="en-US"/>
        </a:p>
      </dgm:t>
    </dgm:pt>
    <dgm:pt modelId="{49868A5A-47CA-4BA7-B3AA-3E43A9B52CB8}" type="pres">
      <dgm:prSet presAssocID="{33327479-533B-4873-A3CD-E662DA7D8F14}" presName="compChildNode" presStyleCnt="0"/>
      <dgm:spPr/>
    </dgm:pt>
    <dgm:pt modelId="{7787E206-9646-42A3-8AE6-D813A9CAD7A3}" type="pres">
      <dgm:prSet presAssocID="{33327479-533B-4873-A3CD-E662DA7D8F14}" presName="theInnerList" presStyleCnt="0"/>
      <dgm:spPr/>
    </dgm:pt>
    <dgm:pt modelId="{9CABC4EA-F976-4D46-91FE-39526972886C}" type="pres">
      <dgm:prSet presAssocID="{66B3BE8C-54CC-4EED-BD51-B40CAFAF30B6}" presName="childNode" presStyleLbl="node1" presStyleIdx="4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710459-B1DB-4201-B539-C53AB8EDBC19}" type="pres">
      <dgm:prSet presAssocID="{66B3BE8C-54CC-4EED-BD51-B40CAFAF30B6}" presName="aSpace2" presStyleCnt="0"/>
      <dgm:spPr/>
    </dgm:pt>
    <dgm:pt modelId="{127DBF81-3515-4D07-8008-078AF0D4F3E4}" type="pres">
      <dgm:prSet presAssocID="{3C3F0201-7B63-44B0-8E76-E3C02619B7CD}" presName="childNode" presStyleLbl="node1" presStyleIdx="5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557BEE-96AA-4AC4-89C2-34B3C8517E66}" type="pres">
      <dgm:prSet presAssocID="{33327479-533B-4873-A3CD-E662DA7D8F14}" presName="aSpace" presStyleCnt="0"/>
      <dgm:spPr/>
    </dgm:pt>
    <dgm:pt modelId="{5FD3E5F6-FD38-4223-83A3-1D62F8EE745A}" type="pres">
      <dgm:prSet presAssocID="{12AA9D1B-F9BE-49FE-8592-0E65A1ACE38E}" presName="compNode" presStyleCnt="0"/>
      <dgm:spPr/>
    </dgm:pt>
    <dgm:pt modelId="{E8B38457-9C5D-45D3-A63E-FA7A3A474B5F}" type="pres">
      <dgm:prSet presAssocID="{12AA9D1B-F9BE-49FE-8592-0E65A1ACE38E}" presName="aNode" presStyleLbl="bgShp" presStyleIdx="2" presStyleCnt="3"/>
      <dgm:spPr/>
      <dgm:t>
        <a:bodyPr/>
        <a:lstStyle/>
        <a:p>
          <a:endParaRPr lang="en-US"/>
        </a:p>
      </dgm:t>
    </dgm:pt>
    <dgm:pt modelId="{4F8494D5-6A39-4EC3-869B-2279A84ED3CB}" type="pres">
      <dgm:prSet presAssocID="{12AA9D1B-F9BE-49FE-8592-0E65A1ACE38E}" presName="textNode" presStyleLbl="bgShp" presStyleIdx="2" presStyleCnt="3"/>
      <dgm:spPr/>
      <dgm:t>
        <a:bodyPr/>
        <a:lstStyle/>
        <a:p>
          <a:endParaRPr lang="en-US"/>
        </a:p>
      </dgm:t>
    </dgm:pt>
    <dgm:pt modelId="{02858848-0C72-4FF2-ADFD-2E9EB86DDAFD}" type="pres">
      <dgm:prSet presAssocID="{12AA9D1B-F9BE-49FE-8592-0E65A1ACE38E}" presName="compChildNode" presStyleCnt="0"/>
      <dgm:spPr/>
    </dgm:pt>
    <dgm:pt modelId="{42D0DDC3-D47A-416F-9E13-116B62F6C43E}" type="pres">
      <dgm:prSet presAssocID="{12AA9D1B-F9BE-49FE-8592-0E65A1ACE38E}" presName="theInnerList" presStyleCnt="0"/>
      <dgm:spPr/>
    </dgm:pt>
    <dgm:pt modelId="{D04D607A-8B4C-46E7-A508-8C34EE621489}" type="pres">
      <dgm:prSet presAssocID="{B6C7ECB0-4CEE-4524-AF83-301E1F888ED3}" presName="childNode" presStyleLbl="node1" presStyleIdx="6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CEDEBF-C444-441E-A8BA-15B190AD2B30}" type="pres">
      <dgm:prSet presAssocID="{B6C7ECB0-4CEE-4524-AF83-301E1F888ED3}" presName="aSpace2" presStyleCnt="0"/>
      <dgm:spPr/>
    </dgm:pt>
    <dgm:pt modelId="{7B46DB41-E581-4EE3-9FE8-D324EBB579FF}" type="pres">
      <dgm:prSet presAssocID="{8576FB65-3D19-481C-9E3C-8203D62E9601}" presName="childNode" presStyleLbl="node1" presStyleIdx="7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5C16A1-EA68-4578-928A-072DADE3FF9B}" type="pres">
      <dgm:prSet presAssocID="{8576FB65-3D19-481C-9E3C-8203D62E9601}" presName="aSpace2" presStyleCnt="0"/>
      <dgm:spPr/>
    </dgm:pt>
    <dgm:pt modelId="{8E7872CD-5463-4898-925E-CD1EDB1D8EB6}" type="pres">
      <dgm:prSet presAssocID="{CC445266-2012-4693-AB7C-30E6F3A89D9B}" presName="childNode" presStyleLbl="node1" presStyleIdx="8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165B5B-E616-41E7-9193-1CAC1F33B686}" type="pres">
      <dgm:prSet presAssocID="{CC445266-2012-4693-AB7C-30E6F3A89D9B}" presName="aSpace2" presStyleCnt="0"/>
      <dgm:spPr/>
    </dgm:pt>
    <dgm:pt modelId="{2E86130B-5D25-4A26-86FA-D97254D91118}" type="pres">
      <dgm:prSet presAssocID="{A8DDE8EC-CFAB-4F47-A4DC-4528A67E37F3}" presName="childNode" presStyleLbl="node1" presStyleIdx="9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315593-237F-4713-B6E0-5F22088BA1E6}" type="pres">
      <dgm:prSet presAssocID="{A8DDE8EC-CFAB-4F47-A4DC-4528A67E37F3}" presName="aSpace2" presStyleCnt="0"/>
      <dgm:spPr/>
    </dgm:pt>
    <dgm:pt modelId="{6C63C82A-EB98-4D96-B952-28B0018EA0D3}" type="pres">
      <dgm:prSet presAssocID="{C75161DE-9E98-49A6-9A3B-6E9AF0215A1B}" presName="childNode" presStyleLbl="node1" presStyleIdx="10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04F548E-5D30-40CF-BEA5-90FDF0347F01}" type="presOf" srcId="{B6C7ECB0-4CEE-4524-AF83-301E1F888ED3}" destId="{D04D607A-8B4C-46E7-A508-8C34EE621489}" srcOrd="0" destOrd="0" presId="urn:microsoft.com/office/officeart/2005/8/layout/lProcess2"/>
    <dgm:cxn modelId="{D5CD004E-EACF-4CEC-83F4-8DA1091DF0D8}" type="presOf" srcId="{33327479-533B-4873-A3CD-E662DA7D8F14}" destId="{6CFA5379-65AD-459E-8BF9-7E29031CB124}" srcOrd="0" destOrd="0" presId="urn:microsoft.com/office/officeart/2005/8/layout/lProcess2"/>
    <dgm:cxn modelId="{D524178A-B9E9-4302-A5E2-3FA12AA8B753}" srcId="{12AA9D1B-F9BE-49FE-8592-0E65A1ACE38E}" destId="{CC445266-2012-4693-AB7C-30E6F3A89D9B}" srcOrd="2" destOrd="0" parTransId="{4DF0F04B-F967-47E1-A9C5-1EBEC2016F87}" sibTransId="{84CE6C97-DA12-45D4-AAA0-7A1BD891365A}"/>
    <dgm:cxn modelId="{5CF35FA8-C940-42A0-A938-58DA6A7E9D22}" type="presOf" srcId="{CC445266-2012-4693-AB7C-30E6F3A89D9B}" destId="{8E7872CD-5463-4898-925E-CD1EDB1D8EB6}" srcOrd="0" destOrd="0" presId="urn:microsoft.com/office/officeart/2005/8/layout/lProcess2"/>
    <dgm:cxn modelId="{B61E1EA2-C2DE-40AB-B867-F6B36E609BE7}" srcId="{A8901862-AAA0-4D56-AC79-FF7DFD9F26D6}" destId="{E5C49DA8-2950-408A-934C-63DC2CDCBA47}" srcOrd="0" destOrd="0" parTransId="{749F995F-DF89-41C4-A589-B7E025BB65AF}" sibTransId="{901B378A-523E-4084-9A76-4136CAC22E47}"/>
    <dgm:cxn modelId="{A976E13B-18E8-4E38-A28A-5E50ED51050B}" type="presOf" srcId="{E5C49DA8-2950-408A-934C-63DC2CDCBA47}" destId="{C6553E0F-1FE6-4BB7-A317-7D5398E1C194}" srcOrd="0" destOrd="0" presId="urn:microsoft.com/office/officeart/2005/8/layout/lProcess2"/>
    <dgm:cxn modelId="{DD1AD655-BB2C-47A0-B59E-49E614FAC0B8}" srcId="{12AA9D1B-F9BE-49FE-8592-0E65A1ACE38E}" destId="{8576FB65-3D19-481C-9E3C-8203D62E9601}" srcOrd="1" destOrd="0" parTransId="{A24DB6F9-4D1C-4F41-8DCB-40D22240EAA0}" sibTransId="{E28F72D1-99AE-478D-91E7-D0FE9D7E018E}"/>
    <dgm:cxn modelId="{43C7770A-46B9-4A7F-B2C2-A47F9E56E696}" type="presOf" srcId="{12AA9D1B-F9BE-49FE-8592-0E65A1ACE38E}" destId="{E8B38457-9C5D-45D3-A63E-FA7A3A474B5F}" srcOrd="0" destOrd="0" presId="urn:microsoft.com/office/officeart/2005/8/layout/lProcess2"/>
    <dgm:cxn modelId="{ACA21B9A-F433-4146-8A7E-E2C3960E31B2}" type="presOf" srcId="{A8901862-AAA0-4D56-AC79-FF7DFD9F26D6}" destId="{3181EC69-6DBC-4CF3-B085-6E1A488A0966}" srcOrd="0" destOrd="0" presId="urn:microsoft.com/office/officeart/2005/8/layout/lProcess2"/>
    <dgm:cxn modelId="{B18434E8-5FE1-4056-8A30-85F8D565E84B}" type="presOf" srcId="{829C77F6-F673-44DA-AC9E-B538B5B2377D}" destId="{6AFA17BE-F8F2-438A-8180-05C5C1D6D903}" srcOrd="0" destOrd="0" presId="urn:microsoft.com/office/officeart/2005/8/layout/lProcess2"/>
    <dgm:cxn modelId="{0651DF2D-B463-46B6-BAFB-9995D82B85A5}" type="presOf" srcId="{66B3BE8C-54CC-4EED-BD51-B40CAFAF30B6}" destId="{9CABC4EA-F976-4D46-91FE-39526972886C}" srcOrd="0" destOrd="0" presId="urn:microsoft.com/office/officeart/2005/8/layout/lProcess2"/>
    <dgm:cxn modelId="{1B819CA5-3722-4805-B4F3-B64322619DF6}" type="presOf" srcId="{8576FB65-3D19-481C-9E3C-8203D62E9601}" destId="{7B46DB41-E581-4EE3-9FE8-D324EBB579FF}" srcOrd="0" destOrd="0" presId="urn:microsoft.com/office/officeart/2005/8/layout/lProcess2"/>
    <dgm:cxn modelId="{38C1F432-DBF7-4359-8DB7-BEDB03A9FE5A}" srcId="{12AA9D1B-F9BE-49FE-8592-0E65A1ACE38E}" destId="{A8DDE8EC-CFAB-4F47-A4DC-4528A67E37F3}" srcOrd="3" destOrd="0" parTransId="{EA007BD6-FBC0-449E-813A-3338F6879E19}" sibTransId="{CAE7FE92-5687-403F-B674-3B08AC4A70D2}"/>
    <dgm:cxn modelId="{F0FD6B51-8D27-400C-A539-48288A60BA4A}" srcId="{A8901862-AAA0-4D56-AC79-FF7DFD9F26D6}" destId="{9DE5DBAB-0682-4E91-BFB3-140D49205A73}" srcOrd="2" destOrd="0" parTransId="{15BE7E2A-387D-4F1F-BF45-1A24B3155E93}" sibTransId="{0D7AD82A-99AC-4CE7-825B-1E1E158C7ABD}"/>
    <dgm:cxn modelId="{8037446C-1851-45CD-9836-D591F88A6C9D}" srcId="{DAB1DBE2-14B9-450C-A046-B8E9230A6822}" destId="{A8901862-AAA0-4D56-AC79-FF7DFD9F26D6}" srcOrd="0" destOrd="0" parTransId="{62AA9390-5165-4A81-B476-5B7D1C372230}" sibTransId="{DACF6397-146F-4AAA-AE78-41543C899A38}"/>
    <dgm:cxn modelId="{D9D15746-D4BA-422E-B70D-D2ABB4CCE963}" srcId="{DAB1DBE2-14B9-450C-A046-B8E9230A6822}" destId="{33327479-533B-4873-A3CD-E662DA7D8F14}" srcOrd="1" destOrd="0" parTransId="{1975ECD1-F0AB-4737-A480-AED4C06A1C57}" sibTransId="{A614D80E-A005-439E-80AB-B61FA15DF7F9}"/>
    <dgm:cxn modelId="{2383E281-2C74-4354-B275-6151794809A8}" type="presOf" srcId="{9DE5DBAB-0682-4E91-BFB3-140D49205A73}" destId="{60559DFF-016F-408F-910C-71585B170501}" srcOrd="0" destOrd="0" presId="urn:microsoft.com/office/officeart/2005/8/layout/lProcess2"/>
    <dgm:cxn modelId="{FBDC209D-0AF7-4C1A-8CEA-9F7FB30A2EF5}" type="presOf" srcId="{12AA9D1B-F9BE-49FE-8592-0E65A1ACE38E}" destId="{4F8494D5-6A39-4EC3-869B-2279A84ED3CB}" srcOrd="1" destOrd="0" presId="urn:microsoft.com/office/officeart/2005/8/layout/lProcess2"/>
    <dgm:cxn modelId="{F4E7DD51-8BBA-4E19-89C7-CA23E8199EDB}" srcId="{12AA9D1B-F9BE-49FE-8592-0E65A1ACE38E}" destId="{B6C7ECB0-4CEE-4524-AF83-301E1F888ED3}" srcOrd="0" destOrd="0" parTransId="{63050F93-1EDD-4C58-9ADE-9119F47381FE}" sibTransId="{A2828D72-E63E-4446-AED9-F8277929E72D}"/>
    <dgm:cxn modelId="{94C8496B-4857-46CD-AB82-31CF324A6744}" srcId="{33327479-533B-4873-A3CD-E662DA7D8F14}" destId="{66B3BE8C-54CC-4EED-BD51-B40CAFAF30B6}" srcOrd="0" destOrd="0" parTransId="{52695FE4-7C08-41E1-AC8C-ECD8C98B59BF}" sibTransId="{AA0F182C-2A5C-49F4-B3CD-5A04FBDBE00C}"/>
    <dgm:cxn modelId="{F545E0E3-3F8B-430B-9688-AA89E13EFE73}" type="presOf" srcId="{33327479-533B-4873-A3CD-E662DA7D8F14}" destId="{695EAA6A-20D7-4277-A3DF-7CC6DBF3CD8E}" srcOrd="1" destOrd="0" presId="urn:microsoft.com/office/officeart/2005/8/layout/lProcess2"/>
    <dgm:cxn modelId="{93CDE543-F203-497E-85DC-0E7708693615}" srcId="{12AA9D1B-F9BE-49FE-8592-0E65A1ACE38E}" destId="{C75161DE-9E98-49A6-9A3B-6E9AF0215A1B}" srcOrd="4" destOrd="0" parTransId="{BDD5F25D-46D0-4D22-96B3-B2A9D4878312}" sibTransId="{9BBB27AB-EBE6-40D0-9065-1C50D1F940BA}"/>
    <dgm:cxn modelId="{E836CF17-038C-4238-A6DE-097AB6F36583}" type="presOf" srcId="{3C3F0201-7B63-44B0-8E76-E3C02619B7CD}" destId="{127DBF81-3515-4D07-8008-078AF0D4F3E4}" srcOrd="0" destOrd="0" presId="urn:microsoft.com/office/officeart/2005/8/layout/lProcess2"/>
    <dgm:cxn modelId="{1F4903E8-12E4-4F14-AB19-346B2B8136B2}" srcId="{DAB1DBE2-14B9-450C-A046-B8E9230A6822}" destId="{12AA9D1B-F9BE-49FE-8592-0E65A1ACE38E}" srcOrd="2" destOrd="0" parTransId="{A056F885-6107-494E-8C16-2A45E0C891E7}" sibTransId="{4D3A78F3-BF31-4E07-A550-04CCB86E85C9}"/>
    <dgm:cxn modelId="{E9D84D28-0448-4F5F-85DF-109B8DD1A746}" srcId="{A8901862-AAA0-4D56-AC79-FF7DFD9F26D6}" destId="{829C77F6-F673-44DA-AC9E-B538B5B2377D}" srcOrd="1" destOrd="0" parTransId="{49E41ACF-F08F-42E1-808F-867EB0894568}" sibTransId="{2A2123F1-5E93-4A6F-A2DC-EA4AB957009E}"/>
    <dgm:cxn modelId="{C1A4C471-9A2E-439C-8FA4-9DF0F7EBB7DB}" type="presOf" srcId="{A8901862-AAA0-4D56-AC79-FF7DFD9F26D6}" destId="{43B18CE2-3911-4DB0-B271-6DFE92E853E1}" srcOrd="1" destOrd="0" presId="urn:microsoft.com/office/officeart/2005/8/layout/lProcess2"/>
    <dgm:cxn modelId="{AC5AA167-A7CF-424A-AE19-E59CCB143ABD}" type="presOf" srcId="{DAB1DBE2-14B9-450C-A046-B8E9230A6822}" destId="{12E035E6-FE08-45FD-BACC-364C697112D9}" srcOrd="0" destOrd="0" presId="urn:microsoft.com/office/officeart/2005/8/layout/lProcess2"/>
    <dgm:cxn modelId="{05C82634-AFBD-4A10-8138-E0FB23C8F4A0}" type="presOf" srcId="{A8DDE8EC-CFAB-4F47-A4DC-4528A67E37F3}" destId="{2E86130B-5D25-4A26-86FA-D97254D91118}" srcOrd="0" destOrd="0" presId="urn:microsoft.com/office/officeart/2005/8/layout/lProcess2"/>
    <dgm:cxn modelId="{0C791EE2-6E86-471D-B80A-4FB05F0BE210}" srcId="{33327479-533B-4873-A3CD-E662DA7D8F14}" destId="{3C3F0201-7B63-44B0-8E76-E3C02619B7CD}" srcOrd="1" destOrd="0" parTransId="{1FCB8DD2-BD4E-429B-940C-9957B65D07FB}" sibTransId="{0BDD7B2B-3084-452A-9855-81CCFA96947D}"/>
    <dgm:cxn modelId="{26776177-ADC6-417B-A6E5-599ACA975068}" type="presOf" srcId="{C75161DE-9E98-49A6-9A3B-6E9AF0215A1B}" destId="{6C63C82A-EB98-4D96-B952-28B0018EA0D3}" srcOrd="0" destOrd="0" presId="urn:microsoft.com/office/officeart/2005/8/layout/lProcess2"/>
    <dgm:cxn modelId="{D94FE4CA-FE44-4D72-ACDD-FBAB637A3163}" srcId="{A8901862-AAA0-4D56-AC79-FF7DFD9F26D6}" destId="{DD533377-AD8B-4D93-AA7A-D0F02FB5655F}" srcOrd="3" destOrd="0" parTransId="{B033E48F-4D50-42C3-902C-8357D51AA353}" sibTransId="{727343F4-B79B-462C-9AA1-36C7FA6A943E}"/>
    <dgm:cxn modelId="{E4608CEE-9135-48EB-8472-4AD368BA017D}" type="presOf" srcId="{DD533377-AD8B-4D93-AA7A-D0F02FB5655F}" destId="{EB36BEAC-10E6-4C4B-B349-DBB43CF4FDAF}" srcOrd="0" destOrd="0" presId="urn:microsoft.com/office/officeart/2005/8/layout/lProcess2"/>
    <dgm:cxn modelId="{6782C17B-117C-4932-9533-166FC5F509B5}" type="presParOf" srcId="{12E035E6-FE08-45FD-BACC-364C697112D9}" destId="{37A391E3-D6A6-4138-82D0-781EDC435619}" srcOrd="0" destOrd="0" presId="urn:microsoft.com/office/officeart/2005/8/layout/lProcess2"/>
    <dgm:cxn modelId="{ED04EB2D-3BB4-48E5-B7ED-98D29C9B3C76}" type="presParOf" srcId="{37A391E3-D6A6-4138-82D0-781EDC435619}" destId="{3181EC69-6DBC-4CF3-B085-6E1A488A0966}" srcOrd="0" destOrd="0" presId="urn:microsoft.com/office/officeart/2005/8/layout/lProcess2"/>
    <dgm:cxn modelId="{F0A9A03A-096A-4F0C-B795-6480BAC8ABF3}" type="presParOf" srcId="{37A391E3-D6A6-4138-82D0-781EDC435619}" destId="{43B18CE2-3911-4DB0-B271-6DFE92E853E1}" srcOrd="1" destOrd="0" presId="urn:microsoft.com/office/officeart/2005/8/layout/lProcess2"/>
    <dgm:cxn modelId="{8A09AA5B-1D44-4BC0-83CF-0DA566AA869B}" type="presParOf" srcId="{37A391E3-D6A6-4138-82D0-781EDC435619}" destId="{47CBC6C2-9F39-4F9A-89D3-9BA7C69AB140}" srcOrd="2" destOrd="0" presId="urn:microsoft.com/office/officeart/2005/8/layout/lProcess2"/>
    <dgm:cxn modelId="{CABEC75A-8643-4440-A206-5A35E0C480AB}" type="presParOf" srcId="{47CBC6C2-9F39-4F9A-89D3-9BA7C69AB140}" destId="{A586499C-0592-41AF-AB1E-2CB5F042BA0F}" srcOrd="0" destOrd="0" presId="urn:microsoft.com/office/officeart/2005/8/layout/lProcess2"/>
    <dgm:cxn modelId="{A36DC0EA-AD78-48C7-811C-F0B195FD3F96}" type="presParOf" srcId="{A586499C-0592-41AF-AB1E-2CB5F042BA0F}" destId="{C6553E0F-1FE6-4BB7-A317-7D5398E1C194}" srcOrd="0" destOrd="0" presId="urn:microsoft.com/office/officeart/2005/8/layout/lProcess2"/>
    <dgm:cxn modelId="{BF214838-290E-41F7-BFE9-9C9BE8CDBAEC}" type="presParOf" srcId="{A586499C-0592-41AF-AB1E-2CB5F042BA0F}" destId="{0774ED8C-A9A9-429F-B5CA-C93791B91527}" srcOrd="1" destOrd="0" presId="urn:microsoft.com/office/officeart/2005/8/layout/lProcess2"/>
    <dgm:cxn modelId="{5E2EAA81-3E0E-4985-9F78-07B792933166}" type="presParOf" srcId="{A586499C-0592-41AF-AB1E-2CB5F042BA0F}" destId="{6AFA17BE-F8F2-438A-8180-05C5C1D6D903}" srcOrd="2" destOrd="0" presId="urn:microsoft.com/office/officeart/2005/8/layout/lProcess2"/>
    <dgm:cxn modelId="{5F9E8B1F-8440-4DD2-98FF-53498FEFC4A8}" type="presParOf" srcId="{A586499C-0592-41AF-AB1E-2CB5F042BA0F}" destId="{F1A81D48-8583-4D31-ACC5-8DDAA07181FD}" srcOrd="3" destOrd="0" presId="urn:microsoft.com/office/officeart/2005/8/layout/lProcess2"/>
    <dgm:cxn modelId="{C2E821CA-41DA-4EDF-A491-3F85080CD002}" type="presParOf" srcId="{A586499C-0592-41AF-AB1E-2CB5F042BA0F}" destId="{60559DFF-016F-408F-910C-71585B170501}" srcOrd="4" destOrd="0" presId="urn:microsoft.com/office/officeart/2005/8/layout/lProcess2"/>
    <dgm:cxn modelId="{43445946-9622-41AE-9FDF-9FED4E456463}" type="presParOf" srcId="{A586499C-0592-41AF-AB1E-2CB5F042BA0F}" destId="{598CD400-93C9-4831-BCDC-2CCE6A295CBF}" srcOrd="5" destOrd="0" presId="urn:microsoft.com/office/officeart/2005/8/layout/lProcess2"/>
    <dgm:cxn modelId="{0CC69C24-4223-43B7-A744-C7620A82C1C4}" type="presParOf" srcId="{A586499C-0592-41AF-AB1E-2CB5F042BA0F}" destId="{EB36BEAC-10E6-4C4B-B349-DBB43CF4FDAF}" srcOrd="6" destOrd="0" presId="urn:microsoft.com/office/officeart/2005/8/layout/lProcess2"/>
    <dgm:cxn modelId="{CA10CCB8-61F2-433D-9BC0-8A9F6B9AD89B}" type="presParOf" srcId="{12E035E6-FE08-45FD-BACC-364C697112D9}" destId="{14C195C2-7A4E-4889-A56D-1C06046F5F70}" srcOrd="1" destOrd="0" presId="urn:microsoft.com/office/officeart/2005/8/layout/lProcess2"/>
    <dgm:cxn modelId="{27D61654-8C34-43A9-A3B4-2FF0B4FC5C98}" type="presParOf" srcId="{12E035E6-FE08-45FD-BACC-364C697112D9}" destId="{DEB20951-CF58-4864-8518-0CC8AA7547F8}" srcOrd="2" destOrd="0" presId="urn:microsoft.com/office/officeart/2005/8/layout/lProcess2"/>
    <dgm:cxn modelId="{64438C79-F4A4-4793-8A7C-C004B11E4915}" type="presParOf" srcId="{DEB20951-CF58-4864-8518-0CC8AA7547F8}" destId="{6CFA5379-65AD-459E-8BF9-7E29031CB124}" srcOrd="0" destOrd="0" presId="urn:microsoft.com/office/officeart/2005/8/layout/lProcess2"/>
    <dgm:cxn modelId="{04E519A8-4F15-42E4-958F-816F3D84C5A8}" type="presParOf" srcId="{DEB20951-CF58-4864-8518-0CC8AA7547F8}" destId="{695EAA6A-20D7-4277-A3DF-7CC6DBF3CD8E}" srcOrd="1" destOrd="0" presId="urn:microsoft.com/office/officeart/2005/8/layout/lProcess2"/>
    <dgm:cxn modelId="{ACC02061-F4A2-48B7-865E-A72BAC2FD4BD}" type="presParOf" srcId="{DEB20951-CF58-4864-8518-0CC8AA7547F8}" destId="{49868A5A-47CA-4BA7-B3AA-3E43A9B52CB8}" srcOrd="2" destOrd="0" presId="urn:microsoft.com/office/officeart/2005/8/layout/lProcess2"/>
    <dgm:cxn modelId="{61A0C1E8-1F7D-4B6D-A063-1CB30F9FCB61}" type="presParOf" srcId="{49868A5A-47CA-4BA7-B3AA-3E43A9B52CB8}" destId="{7787E206-9646-42A3-8AE6-D813A9CAD7A3}" srcOrd="0" destOrd="0" presId="urn:microsoft.com/office/officeart/2005/8/layout/lProcess2"/>
    <dgm:cxn modelId="{A1FB46AE-A891-41D3-AE98-F80893E7BD7C}" type="presParOf" srcId="{7787E206-9646-42A3-8AE6-D813A9CAD7A3}" destId="{9CABC4EA-F976-4D46-91FE-39526972886C}" srcOrd="0" destOrd="0" presId="urn:microsoft.com/office/officeart/2005/8/layout/lProcess2"/>
    <dgm:cxn modelId="{C47F43D1-A56E-4498-A16C-BBA1812FA949}" type="presParOf" srcId="{7787E206-9646-42A3-8AE6-D813A9CAD7A3}" destId="{08710459-B1DB-4201-B539-C53AB8EDBC19}" srcOrd="1" destOrd="0" presId="urn:microsoft.com/office/officeart/2005/8/layout/lProcess2"/>
    <dgm:cxn modelId="{9C3FE974-4545-4B3B-B36B-04C088B540DC}" type="presParOf" srcId="{7787E206-9646-42A3-8AE6-D813A9CAD7A3}" destId="{127DBF81-3515-4D07-8008-078AF0D4F3E4}" srcOrd="2" destOrd="0" presId="urn:microsoft.com/office/officeart/2005/8/layout/lProcess2"/>
    <dgm:cxn modelId="{4BA924E5-FB67-4A67-8A83-DC873383EEA4}" type="presParOf" srcId="{12E035E6-FE08-45FD-BACC-364C697112D9}" destId="{C6557BEE-96AA-4AC4-89C2-34B3C8517E66}" srcOrd="3" destOrd="0" presId="urn:microsoft.com/office/officeart/2005/8/layout/lProcess2"/>
    <dgm:cxn modelId="{586EAC96-9416-468B-BC07-A9FC33185F3F}" type="presParOf" srcId="{12E035E6-FE08-45FD-BACC-364C697112D9}" destId="{5FD3E5F6-FD38-4223-83A3-1D62F8EE745A}" srcOrd="4" destOrd="0" presId="urn:microsoft.com/office/officeart/2005/8/layout/lProcess2"/>
    <dgm:cxn modelId="{856F43F8-2F31-476C-AC07-E1445445004A}" type="presParOf" srcId="{5FD3E5F6-FD38-4223-83A3-1D62F8EE745A}" destId="{E8B38457-9C5D-45D3-A63E-FA7A3A474B5F}" srcOrd="0" destOrd="0" presId="urn:microsoft.com/office/officeart/2005/8/layout/lProcess2"/>
    <dgm:cxn modelId="{B99206B1-B40B-4DFB-A233-1548D4480C75}" type="presParOf" srcId="{5FD3E5F6-FD38-4223-83A3-1D62F8EE745A}" destId="{4F8494D5-6A39-4EC3-869B-2279A84ED3CB}" srcOrd="1" destOrd="0" presId="urn:microsoft.com/office/officeart/2005/8/layout/lProcess2"/>
    <dgm:cxn modelId="{785E4FBB-241A-42B4-8EB9-0F1413000A15}" type="presParOf" srcId="{5FD3E5F6-FD38-4223-83A3-1D62F8EE745A}" destId="{02858848-0C72-4FF2-ADFD-2E9EB86DDAFD}" srcOrd="2" destOrd="0" presId="urn:microsoft.com/office/officeart/2005/8/layout/lProcess2"/>
    <dgm:cxn modelId="{B47229F9-031C-4E36-9E02-D2F7BD92E39A}" type="presParOf" srcId="{02858848-0C72-4FF2-ADFD-2E9EB86DDAFD}" destId="{42D0DDC3-D47A-416F-9E13-116B62F6C43E}" srcOrd="0" destOrd="0" presId="urn:microsoft.com/office/officeart/2005/8/layout/lProcess2"/>
    <dgm:cxn modelId="{D3B02F89-FEA0-49F9-9379-AD0FCCDD0500}" type="presParOf" srcId="{42D0DDC3-D47A-416F-9E13-116B62F6C43E}" destId="{D04D607A-8B4C-46E7-A508-8C34EE621489}" srcOrd="0" destOrd="0" presId="urn:microsoft.com/office/officeart/2005/8/layout/lProcess2"/>
    <dgm:cxn modelId="{970919AD-0AE7-4336-A100-5F3AD6A45460}" type="presParOf" srcId="{42D0DDC3-D47A-416F-9E13-116B62F6C43E}" destId="{B9CEDEBF-C444-441E-A8BA-15B190AD2B30}" srcOrd="1" destOrd="0" presId="urn:microsoft.com/office/officeart/2005/8/layout/lProcess2"/>
    <dgm:cxn modelId="{D4225BB3-0E5D-4DEC-855A-3ADAB239515A}" type="presParOf" srcId="{42D0DDC3-D47A-416F-9E13-116B62F6C43E}" destId="{7B46DB41-E581-4EE3-9FE8-D324EBB579FF}" srcOrd="2" destOrd="0" presId="urn:microsoft.com/office/officeart/2005/8/layout/lProcess2"/>
    <dgm:cxn modelId="{F8A9FF2D-4782-4EA9-9298-097931D1E51F}" type="presParOf" srcId="{42D0DDC3-D47A-416F-9E13-116B62F6C43E}" destId="{0D5C16A1-EA68-4578-928A-072DADE3FF9B}" srcOrd="3" destOrd="0" presId="urn:microsoft.com/office/officeart/2005/8/layout/lProcess2"/>
    <dgm:cxn modelId="{57B7E94F-B390-479B-AEE9-D52EE41A8C55}" type="presParOf" srcId="{42D0DDC3-D47A-416F-9E13-116B62F6C43E}" destId="{8E7872CD-5463-4898-925E-CD1EDB1D8EB6}" srcOrd="4" destOrd="0" presId="urn:microsoft.com/office/officeart/2005/8/layout/lProcess2"/>
    <dgm:cxn modelId="{A39E9D36-97EE-4C5E-B8B2-0E7125FFEE30}" type="presParOf" srcId="{42D0DDC3-D47A-416F-9E13-116B62F6C43E}" destId="{AE165B5B-E616-41E7-9193-1CAC1F33B686}" srcOrd="5" destOrd="0" presId="urn:microsoft.com/office/officeart/2005/8/layout/lProcess2"/>
    <dgm:cxn modelId="{7D0B1DC8-781D-4063-AE1F-F4B43E502335}" type="presParOf" srcId="{42D0DDC3-D47A-416F-9E13-116B62F6C43E}" destId="{2E86130B-5D25-4A26-86FA-D97254D91118}" srcOrd="6" destOrd="0" presId="urn:microsoft.com/office/officeart/2005/8/layout/lProcess2"/>
    <dgm:cxn modelId="{4CB70145-3043-4423-BDDB-5A68EA893813}" type="presParOf" srcId="{42D0DDC3-D47A-416F-9E13-116B62F6C43E}" destId="{02315593-237F-4713-B6E0-5F22088BA1E6}" srcOrd="7" destOrd="0" presId="urn:microsoft.com/office/officeart/2005/8/layout/lProcess2"/>
    <dgm:cxn modelId="{D5238BA0-CF76-428E-A6A9-93F469B50484}" type="presParOf" srcId="{42D0DDC3-D47A-416F-9E13-116B62F6C43E}" destId="{6C63C82A-EB98-4D96-B952-28B0018EA0D3}" srcOrd="8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B1DBE2-14B9-450C-A046-B8E9230A6822}" type="doc">
      <dgm:prSet loTypeId="urn:microsoft.com/office/officeart/2005/8/layout/lProcess2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8901862-AAA0-4D56-AC79-FF7DFD9F26D6}">
      <dgm:prSet phldrT="[Text]" custT="1"/>
      <dgm:spPr>
        <a:solidFill>
          <a:srgbClr val="C00000"/>
        </a:solidFill>
      </dgm:spPr>
      <dgm:t>
        <a:bodyPr anchor="t"/>
        <a:lstStyle/>
        <a:p>
          <a:r>
            <a:rPr lang="en-CA" sz="2000" dirty="0" smtClean="0">
              <a:solidFill>
                <a:schemeClr val="tx1"/>
              </a:solidFill>
            </a:rPr>
            <a:t>Distributed Collaboration</a:t>
          </a:r>
          <a:endParaRPr lang="en-US" sz="2000" dirty="0">
            <a:solidFill>
              <a:schemeClr val="tx1"/>
            </a:solidFill>
          </a:endParaRPr>
        </a:p>
      </dgm:t>
    </dgm:pt>
    <dgm:pt modelId="{62AA9390-5165-4A81-B476-5B7D1C372230}" type="parTrans" cxnId="{8037446C-1851-45CD-9836-D591F88A6C9D}">
      <dgm:prSet/>
      <dgm:spPr/>
      <dgm:t>
        <a:bodyPr/>
        <a:lstStyle/>
        <a:p>
          <a:endParaRPr lang="en-US"/>
        </a:p>
      </dgm:t>
    </dgm:pt>
    <dgm:pt modelId="{DACF6397-146F-4AAA-AE78-41543C899A38}" type="sibTrans" cxnId="{8037446C-1851-45CD-9836-D591F88A6C9D}">
      <dgm:prSet/>
      <dgm:spPr/>
      <dgm:t>
        <a:bodyPr/>
        <a:lstStyle/>
        <a:p>
          <a:endParaRPr lang="en-US"/>
        </a:p>
      </dgm:t>
    </dgm:pt>
    <dgm:pt modelId="{12E035E6-FE08-45FD-BACC-364C697112D9}" type="pres">
      <dgm:prSet presAssocID="{DAB1DBE2-14B9-450C-A046-B8E9230A6822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7A391E3-D6A6-4138-82D0-781EDC435619}" type="pres">
      <dgm:prSet presAssocID="{A8901862-AAA0-4D56-AC79-FF7DFD9F26D6}" presName="compNode" presStyleCnt="0"/>
      <dgm:spPr/>
    </dgm:pt>
    <dgm:pt modelId="{3181EC69-6DBC-4CF3-B085-6E1A488A0966}" type="pres">
      <dgm:prSet presAssocID="{A8901862-AAA0-4D56-AC79-FF7DFD9F26D6}" presName="aNode" presStyleLbl="bgShp" presStyleIdx="0" presStyleCnt="1" custLinFactNeighborY="12500"/>
      <dgm:spPr/>
      <dgm:t>
        <a:bodyPr/>
        <a:lstStyle/>
        <a:p>
          <a:endParaRPr lang="en-US"/>
        </a:p>
      </dgm:t>
    </dgm:pt>
    <dgm:pt modelId="{43B18CE2-3911-4DB0-B271-6DFE92E853E1}" type="pres">
      <dgm:prSet presAssocID="{A8901862-AAA0-4D56-AC79-FF7DFD9F26D6}" presName="textNode" presStyleLbl="bgShp" presStyleIdx="0" presStyleCnt="1"/>
      <dgm:spPr/>
      <dgm:t>
        <a:bodyPr/>
        <a:lstStyle/>
        <a:p>
          <a:endParaRPr lang="en-US"/>
        </a:p>
      </dgm:t>
    </dgm:pt>
    <dgm:pt modelId="{47CBC6C2-9F39-4F9A-89D3-9BA7C69AB140}" type="pres">
      <dgm:prSet presAssocID="{A8901862-AAA0-4D56-AC79-FF7DFD9F26D6}" presName="compChildNode" presStyleCnt="0"/>
      <dgm:spPr/>
    </dgm:pt>
    <dgm:pt modelId="{A586499C-0592-41AF-AB1E-2CB5F042BA0F}" type="pres">
      <dgm:prSet presAssocID="{A8901862-AAA0-4D56-AC79-FF7DFD9F26D6}" presName="theInnerList" presStyleCnt="0"/>
      <dgm:spPr/>
    </dgm:pt>
  </dgm:ptLst>
  <dgm:cxnLst>
    <dgm:cxn modelId="{C008600A-C3AD-4C79-82BD-76290C67B0F2}" type="presOf" srcId="{A8901862-AAA0-4D56-AC79-FF7DFD9F26D6}" destId="{3181EC69-6DBC-4CF3-B085-6E1A488A0966}" srcOrd="0" destOrd="0" presId="urn:microsoft.com/office/officeart/2005/8/layout/lProcess2"/>
    <dgm:cxn modelId="{8037446C-1851-45CD-9836-D591F88A6C9D}" srcId="{DAB1DBE2-14B9-450C-A046-B8E9230A6822}" destId="{A8901862-AAA0-4D56-AC79-FF7DFD9F26D6}" srcOrd="0" destOrd="0" parTransId="{62AA9390-5165-4A81-B476-5B7D1C372230}" sibTransId="{DACF6397-146F-4AAA-AE78-41543C899A38}"/>
    <dgm:cxn modelId="{32ABE6A0-3756-4CC0-88E9-39693FFA1E6E}" type="presOf" srcId="{DAB1DBE2-14B9-450C-A046-B8E9230A6822}" destId="{12E035E6-FE08-45FD-BACC-364C697112D9}" srcOrd="0" destOrd="0" presId="urn:microsoft.com/office/officeart/2005/8/layout/lProcess2"/>
    <dgm:cxn modelId="{0226DCA7-CFC3-43D7-AD02-B21F06D17497}" type="presOf" srcId="{A8901862-AAA0-4D56-AC79-FF7DFD9F26D6}" destId="{43B18CE2-3911-4DB0-B271-6DFE92E853E1}" srcOrd="1" destOrd="0" presId="urn:microsoft.com/office/officeart/2005/8/layout/lProcess2"/>
    <dgm:cxn modelId="{DBD16B4B-13E9-48E5-A2F8-2D76CB926DFB}" type="presParOf" srcId="{12E035E6-FE08-45FD-BACC-364C697112D9}" destId="{37A391E3-D6A6-4138-82D0-781EDC435619}" srcOrd="0" destOrd="0" presId="urn:microsoft.com/office/officeart/2005/8/layout/lProcess2"/>
    <dgm:cxn modelId="{A718CF50-F08F-49D0-82B3-C4C080BAB707}" type="presParOf" srcId="{37A391E3-D6A6-4138-82D0-781EDC435619}" destId="{3181EC69-6DBC-4CF3-B085-6E1A488A0966}" srcOrd="0" destOrd="0" presId="urn:microsoft.com/office/officeart/2005/8/layout/lProcess2"/>
    <dgm:cxn modelId="{12FA09B2-B1BD-46F2-9BA7-8C953314FAC7}" type="presParOf" srcId="{37A391E3-D6A6-4138-82D0-781EDC435619}" destId="{43B18CE2-3911-4DB0-B271-6DFE92E853E1}" srcOrd="1" destOrd="0" presId="urn:microsoft.com/office/officeart/2005/8/layout/lProcess2"/>
    <dgm:cxn modelId="{0A4357A4-0DC7-433A-80B2-73D087A4C3A8}" type="presParOf" srcId="{37A391E3-D6A6-4138-82D0-781EDC435619}" destId="{47CBC6C2-9F39-4F9A-89D3-9BA7C69AB140}" srcOrd="2" destOrd="0" presId="urn:microsoft.com/office/officeart/2005/8/layout/lProcess2"/>
    <dgm:cxn modelId="{1727BF35-BD85-41A0-95A4-BD650F8B242E}" type="presParOf" srcId="{47CBC6C2-9F39-4F9A-89D3-9BA7C69AB140}" destId="{A586499C-0592-41AF-AB1E-2CB5F042BA0F}" srcOrd="0" destOrd="0" presId="urn:microsoft.com/office/officeart/2005/8/layout/lProcess2"/>
  </dgm:cxnLst>
  <dgm:bg>
    <a:solidFill>
      <a:srgbClr val="FF0000"/>
    </a:solidFill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81EC69-6DBC-4CF3-B085-6E1A488A0966}">
      <dsp:nvSpPr>
        <dsp:cNvPr id="0" name=""/>
        <dsp:cNvSpPr/>
      </dsp:nvSpPr>
      <dsp:spPr>
        <a:xfrm>
          <a:off x="1037" y="0"/>
          <a:ext cx="2696783" cy="4464496"/>
        </a:xfrm>
        <a:prstGeom prst="roundRect">
          <a:avLst>
            <a:gd name="adj" fmla="val 1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3600" kern="1200" dirty="0" smtClean="0"/>
            <a:t>System</a:t>
          </a:r>
          <a:endParaRPr lang="en-US" sz="3600" kern="1200" dirty="0"/>
        </a:p>
      </dsp:txBody>
      <dsp:txXfrm>
        <a:off x="1037" y="0"/>
        <a:ext cx="2696783" cy="1339348"/>
      </dsp:txXfrm>
    </dsp:sp>
    <dsp:sp modelId="{C6553E0F-1FE6-4BB7-A317-7D5398E1C194}">
      <dsp:nvSpPr>
        <dsp:cNvPr id="0" name=""/>
        <dsp:cNvSpPr/>
      </dsp:nvSpPr>
      <dsp:spPr>
        <a:xfrm>
          <a:off x="270715" y="1339457"/>
          <a:ext cx="2157427" cy="650382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900" kern="1200" dirty="0" smtClean="0">
              <a:solidFill>
                <a:schemeClr val="tx1"/>
              </a:solidFill>
            </a:rPr>
            <a:t>Command</a:t>
          </a:r>
          <a:endParaRPr lang="en-US" sz="1900" kern="1200" dirty="0">
            <a:solidFill>
              <a:schemeClr val="tx1"/>
            </a:solidFill>
          </a:endParaRPr>
        </a:p>
      </dsp:txBody>
      <dsp:txXfrm>
        <a:off x="289764" y="1358506"/>
        <a:ext cx="2119329" cy="612284"/>
      </dsp:txXfrm>
    </dsp:sp>
    <dsp:sp modelId="{6AFA17BE-F8F2-438A-8180-05C5C1D6D903}">
      <dsp:nvSpPr>
        <dsp:cNvPr id="0" name=""/>
        <dsp:cNvSpPr/>
      </dsp:nvSpPr>
      <dsp:spPr>
        <a:xfrm>
          <a:off x="270715" y="2089898"/>
          <a:ext cx="2157427" cy="650382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900" kern="1200" dirty="0" smtClean="0">
              <a:solidFill>
                <a:schemeClr val="tx1"/>
              </a:solidFill>
            </a:rPr>
            <a:t>Telemetry</a:t>
          </a:r>
          <a:endParaRPr lang="en-US" sz="1900" kern="1200" dirty="0">
            <a:solidFill>
              <a:schemeClr val="tx1"/>
            </a:solidFill>
          </a:endParaRPr>
        </a:p>
      </dsp:txBody>
      <dsp:txXfrm>
        <a:off x="289764" y="2108947"/>
        <a:ext cx="2119329" cy="612284"/>
      </dsp:txXfrm>
    </dsp:sp>
    <dsp:sp modelId="{60559DFF-016F-408F-910C-71585B170501}">
      <dsp:nvSpPr>
        <dsp:cNvPr id="0" name=""/>
        <dsp:cNvSpPr/>
      </dsp:nvSpPr>
      <dsp:spPr>
        <a:xfrm>
          <a:off x="270715" y="2840339"/>
          <a:ext cx="2157427" cy="650382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900" kern="1200" dirty="0" smtClean="0">
              <a:solidFill>
                <a:schemeClr val="tx1"/>
              </a:solidFill>
            </a:rPr>
            <a:t>3D Model</a:t>
          </a:r>
          <a:endParaRPr lang="en-US" sz="1900" kern="1200" dirty="0">
            <a:solidFill>
              <a:schemeClr val="tx1"/>
            </a:solidFill>
          </a:endParaRPr>
        </a:p>
      </dsp:txBody>
      <dsp:txXfrm>
        <a:off x="289764" y="2859388"/>
        <a:ext cx="2119329" cy="612284"/>
      </dsp:txXfrm>
    </dsp:sp>
    <dsp:sp modelId="{EB36BEAC-10E6-4C4B-B349-DBB43CF4FDAF}">
      <dsp:nvSpPr>
        <dsp:cNvPr id="0" name=""/>
        <dsp:cNvSpPr/>
      </dsp:nvSpPr>
      <dsp:spPr>
        <a:xfrm>
          <a:off x="270715" y="3590780"/>
          <a:ext cx="2157427" cy="650382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900" kern="1200" dirty="0" smtClean="0">
              <a:solidFill>
                <a:schemeClr val="tx1"/>
              </a:solidFill>
            </a:rPr>
            <a:t>Assembly</a:t>
          </a:r>
          <a:endParaRPr lang="en-US" sz="1900" kern="1200" dirty="0">
            <a:solidFill>
              <a:schemeClr val="tx1"/>
            </a:solidFill>
          </a:endParaRPr>
        </a:p>
      </dsp:txBody>
      <dsp:txXfrm>
        <a:off x="289764" y="3609829"/>
        <a:ext cx="2119329" cy="612284"/>
      </dsp:txXfrm>
    </dsp:sp>
    <dsp:sp modelId="{6CFA5379-65AD-459E-8BF9-7E29031CB124}">
      <dsp:nvSpPr>
        <dsp:cNvPr id="0" name=""/>
        <dsp:cNvSpPr/>
      </dsp:nvSpPr>
      <dsp:spPr>
        <a:xfrm>
          <a:off x="2900080" y="0"/>
          <a:ext cx="2696783" cy="4464496"/>
        </a:xfrm>
        <a:prstGeom prst="roundRect">
          <a:avLst>
            <a:gd name="adj" fmla="val 1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3600" kern="1200" dirty="0" smtClean="0"/>
            <a:t>Environment</a:t>
          </a:r>
          <a:endParaRPr lang="en-US" sz="3600" kern="1200" dirty="0"/>
        </a:p>
      </dsp:txBody>
      <dsp:txXfrm>
        <a:off x="2900080" y="0"/>
        <a:ext cx="2696783" cy="1339348"/>
      </dsp:txXfrm>
    </dsp:sp>
    <dsp:sp modelId="{9CABC4EA-F976-4D46-91FE-39526972886C}">
      <dsp:nvSpPr>
        <dsp:cNvPr id="0" name=""/>
        <dsp:cNvSpPr/>
      </dsp:nvSpPr>
      <dsp:spPr>
        <a:xfrm>
          <a:off x="3169758" y="1340656"/>
          <a:ext cx="2157427" cy="1346106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900" kern="1200" dirty="0" smtClean="0">
              <a:solidFill>
                <a:schemeClr val="tx1"/>
              </a:solidFill>
            </a:rPr>
            <a:t>Surface Worksite</a:t>
          </a:r>
          <a:endParaRPr lang="en-US" sz="1900" kern="1200" dirty="0">
            <a:solidFill>
              <a:schemeClr val="tx1"/>
            </a:solidFill>
          </a:endParaRPr>
        </a:p>
      </dsp:txBody>
      <dsp:txXfrm>
        <a:off x="3209184" y="1380082"/>
        <a:ext cx="2078575" cy="1267254"/>
      </dsp:txXfrm>
    </dsp:sp>
    <dsp:sp modelId="{127DBF81-3515-4D07-8008-078AF0D4F3E4}">
      <dsp:nvSpPr>
        <dsp:cNvPr id="0" name=""/>
        <dsp:cNvSpPr/>
      </dsp:nvSpPr>
      <dsp:spPr>
        <a:xfrm>
          <a:off x="3169758" y="2893856"/>
          <a:ext cx="2157427" cy="1346106"/>
        </a:xfrm>
        <a:prstGeom prst="roundRect">
          <a:avLst>
            <a:gd name="adj" fmla="val 10000"/>
          </a:avLst>
        </a:prstGeom>
        <a:solidFill>
          <a:srgbClr val="C000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900" kern="1200" dirty="0" smtClean="0">
              <a:solidFill>
                <a:schemeClr val="tx1"/>
              </a:solidFill>
            </a:rPr>
            <a:t>Orbital Worksite</a:t>
          </a:r>
          <a:endParaRPr lang="en-US" sz="1900" kern="1200" dirty="0">
            <a:solidFill>
              <a:schemeClr val="tx1"/>
            </a:solidFill>
          </a:endParaRPr>
        </a:p>
      </dsp:txBody>
      <dsp:txXfrm>
        <a:off x="3209184" y="2933282"/>
        <a:ext cx="2078575" cy="1267254"/>
      </dsp:txXfrm>
    </dsp:sp>
    <dsp:sp modelId="{E8B38457-9C5D-45D3-A63E-FA7A3A474B5F}">
      <dsp:nvSpPr>
        <dsp:cNvPr id="0" name=""/>
        <dsp:cNvSpPr/>
      </dsp:nvSpPr>
      <dsp:spPr>
        <a:xfrm>
          <a:off x="5799122" y="0"/>
          <a:ext cx="2696783" cy="4464496"/>
        </a:xfrm>
        <a:prstGeom prst="roundRect">
          <a:avLst>
            <a:gd name="adj" fmla="val 1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3600" kern="1200" dirty="0" smtClean="0"/>
            <a:t>Operations</a:t>
          </a:r>
          <a:endParaRPr lang="en-US" sz="3600" kern="1200" dirty="0"/>
        </a:p>
      </dsp:txBody>
      <dsp:txXfrm>
        <a:off x="5799122" y="0"/>
        <a:ext cx="2696783" cy="1339348"/>
      </dsp:txXfrm>
    </dsp:sp>
    <dsp:sp modelId="{D04D607A-8B4C-46E7-A508-8C34EE621489}">
      <dsp:nvSpPr>
        <dsp:cNvPr id="0" name=""/>
        <dsp:cNvSpPr/>
      </dsp:nvSpPr>
      <dsp:spPr>
        <a:xfrm>
          <a:off x="6068801" y="1340193"/>
          <a:ext cx="2157427" cy="516479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900" kern="1200" dirty="0" smtClean="0">
              <a:solidFill>
                <a:schemeClr val="tx1"/>
              </a:solidFill>
            </a:rPr>
            <a:t>Ops Contexts</a:t>
          </a:r>
          <a:endParaRPr lang="en-US" sz="1900" kern="1200" dirty="0">
            <a:solidFill>
              <a:schemeClr val="tx1"/>
            </a:solidFill>
          </a:endParaRPr>
        </a:p>
      </dsp:txBody>
      <dsp:txXfrm>
        <a:off x="6083928" y="1355320"/>
        <a:ext cx="2127173" cy="486225"/>
      </dsp:txXfrm>
    </dsp:sp>
    <dsp:sp modelId="{7B46DB41-E581-4EE3-9FE8-D324EBB579FF}">
      <dsp:nvSpPr>
        <dsp:cNvPr id="0" name=""/>
        <dsp:cNvSpPr/>
      </dsp:nvSpPr>
      <dsp:spPr>
        <a:xfrm>
          <a:off x="6068801" y="1936131"/>
          <a:ext cx="2157427" cy="516479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900" kern="1200" dirty="0" smtClean="0">
              <a:solidFill>
                <a:schemeClr val="tx1"/>
              </a:solidFill>
            </a:rPr>
            <a:t>Hand-Controllers</a:t>
          </a:r>
          <a:endParaRPr lang="en-US" sz="1900" kern="1200" dirty="0">
            <a:solidFill>
              <a:schemeClr val="tx1"/>
            </a:solidFill>
          </a:endParaRPr>
        </a:p>
      </dsp:txBody>
      <dsp:txXfrm>
        <a:off x="6083928" y="1951258"/>
        <a:ext cx="2127173" cy="486225"/>
      </dsp:txXfrm>
    </dsp:sp>
    <dsp:sp modelId="{8E7872CD-5463-4898-925E-CD1EDB1D8EB6}">
      <dsp:nvSpPr>
        <dsp:cNvPr id="0" name=""/>
        <dsp:cNvSpPr/>
      </dsp:nvSpPr>
      <dsp:spPr>
        <a:xfrm>
          <a:off x="6068801" y="2532070"/>
          <a:ext cx="2157427" cy="516479"/>
        </a:xfrm>
        <a:prstGeom prst="roundRect">
          <a:avLst>
            <a:gd name="adj" fmla="val 10000"/>
          </a:avLst>
        </a:prstGeom>
        <a:solidFill>
          <a:srgbClr val="FFFF00">
            <a:alpha val="61961"/>
          </a:srgb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900" kern="1200" dirty="0" smtClean="0">
              <a:solidFill>
                <a:schemeClr val="tx1"/>
              </a:solidFill>
            </a:rPr>
            <a:t>Data Products</a:t>
          </a:r>
          <a:endParaRPr lang="en-US" sz="1900" kern="1200" dirty="0">
            <a:solidFill>
              <a:schemeClr val="tx1"/>
            </a:solidFill>
          </a:endParaRPr>
        </a:p>
      </dsp:txBody>
      <dsp:txXfrm>
        <a:off x="6083928" y="2547197"/>
        <a:ext cx="2127173" cy="486225"/>
      </dsp:txXfrm>
    </dsp:sp>
    <dsp:sp modelId="{2E86130B-5D25-4A26-86FA-D97254D91118}">
      <dsp:nvSpPr>
        <dsp:cNvPr id="0" name=""/>
        <dsp:cNvSpPr/>
      </dsp:nvSpPr>
      <dsp:spPr>
        <a:xfrm>
          <a:off x="6068801" y="3128008"/>
          <a:ext cx="2157427" cy="516479"/>
        </a:xfrm>
        <a:prstGeom prst="roundRect">
          <a:avLst>
            <a:gd name="adj" fmla="val 10000"/>
          </a:avLst>
        </a:prstGeom>
        <a:solidFill>
          <a:srgbClr val="C000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900" kern="1200" dirty="0" smtClean="0">
              <a:solidFill>
                <a:schemeClr val="tx1"/>
              </a:solidFill>
            </a:rPr>
            <a:t>Scripts</a:t>
          </a:r>
          <a:endParaRPr lang="en-US" sz="1900" kern="1200" dirty="0">
            <a:solidFill>
              <a:schemeClr val="tx1"/>
            </a:solidFill>
          </a:endParaRPr>
        </a:p>
      </dsp:txBody>
      <dsp:txXfrm>
        <a:off x="6083928" y="3143135"/>
        <a:ext cx="2127173" cy="486225"/>
      </dsp:txXfrm>
    </dsp:sp>
    <dsp:sp modelId="{6C63C82A-EB98-4D96-B952-28B0018EA0D3}">
      <dsp:nvSpPr>
        <dsp:cNvPr id="0" name=""/>
        <dsp:cNvSpPr/>
      </dsp:nvSpPr>
      <dsp:spPr>
        <a:xfrm>
          <a:off x="6068801" y="3723946"/>
          <a:ext cx="2157427" cy="516479"/>
        </a:xfrm>
        <a:prstGeom prst="roundRect">
          <a:avLst>
            <a:gd name="adj" fmla="val 10000"/>
          </a:avLst>
        </a:prstGeom>
        <a:solidFill>
          <a:srgbClr val="C000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900" kern="1200" dirty="0" smtClean="0">
              <a:solidFill>
                <a:schemeClr val="tx1"/>
              </a:solidFill>
            </a:rPr>
            <a:t>Resources Modeling</a:t>
          </a:r>
          <a:endParaRPr lang="en-US" sz="1900" kern="1200" dirty="0">
            <a:solidFill>
              <a:schemeClr val="tx1"/>
            </a:solidFill>
          </a:endParaRPr>
        </a:p>
      </dsp:txBody>
      <dsp:txXfrm>
        <a:off x="6083928" y="3739073"/>
        <a:ext cx="2127173" cy="4862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81EC69-6DBC-4CF3-B085-6E1A488A0966}">
      <dsp:nvSpPr>
        <dsp:cNvPr id="0" name=""/>
        <dsp:cNvSpPr/>
      </dsp:nvSpPr>
      <dsp:spPr>
        <a:xfrm>
          <a:off x="4148" y="0"/>
          <a:ext cx="8488646" cy="576064"/>
        </a:xfrm>
        <a:prstGeom prst="roundRect">
          <a:avLst>
            <a:gd name="adj" fmla="val 1000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000" kern="1200" dirty="0" smtClean="0">
              <a:solidFill>
                <a:schemeClr val="tx1"/>
              </a:solidFill>
            </a:rPr>
            <a:t>Distributed Collaboration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4148" y="0"/>
        <a:ext cx="8488646" cy="1728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04662-2697-44D1-9C0F-4C271A1676FB}" type="datetimeFigureOut">
              <a:rPr lang="en-US" smtClean="0"/>
              <a:pPr/>
              <a:t>4/9/2015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0B4579-AE0A-413B-82AF-04A62DA819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3176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360" cap="sq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98" name="AutoShape 2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68625" cy="4540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4313" algn="r">
              <a:buClrTx/>
              <a:buSzPct val="45000"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ea typeface="DejaVu Sans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4101" name="Rectangle 5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68825" cy="3425825"/>
          </a:xfrm>
          <a:prstGeom prst="rect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2" name="Rectangle 6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3225" cy="41116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mtClean="0"/>
          </a:p>
        </p:txBody>
      </p:sp>
      <p:sp>
        <p:nvSpPr>
          <p:cNvPr id="4103" name="Text Box 7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68625" cy="4540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marL="215900" indent="-214313" algn="r">
              <a:buClrTx/>
              <a:buSzPct val="45000"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ea typeface="DejaVu Sans" charset="0"/>
                <a:cs typeface="DejaVu Sans" charset="0"/>
              </a:defRPr>
            </a:lvl1pPr>
          </a:lstStyle>
          <a:p>
            <a:fld id="{F53D2226-F689-4FBB-B0FE-19545F3F8D7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7859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E898C08-6CC3-4969-A4F6-EF1099359719}" type="slidenum">
              <a:rPr lang="en-US"/>
              <a:pPr/>
              <a:t>1</a:t>
            </a:fld>
            <a:endParaRPr lang="en-US"/>
          </a:p>
        </p:txBody>
      </p:sp>
      <p:sp>
        <p:nvSpPr>
          <p:cNvPr id="225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531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 anchor="b"/>
          <a:lstStyle/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4A7C7F35-E21C-4DC1-810E-A8B23AE15D09}" type="slidenum">
              <a:rPr lang="en-US" sz="1200">
                <a:solidFill>
                  <a:srgbClr val="FFFFFF"/>
                </a:solidFill>
                <a:ea typeface="WenQuanYi Zen Hei Sharp" charset="0"/>
                <a:cs typeface="WenQuanYi Zen Hei Sharp" charset="0"/>
              </a:rPr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</a:t>
            </a:fld>
            <a:endParaRPr lang="en-US" sz="1200">
              <a:solidFill>
                <a:srgbClr val="FFFFFF"/>
              </a:solidFill>
              <a:ea typeface="WenQuanYi Zen Hei Sharp" charset="0"/>
              <a:cs typeface="WenQuanYi Zen Hei Sharp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2501AEE-EDB8-4A8B-BEB7-59C0D1761619}" type="slidenum">
              <a:rPr lang="en-US"/>
              <a:pPr/>
              <a:t>10</a:t>
            </a:fld>
            <a:endParaRPr lang="en-US"/>
          </a:p>
        </p:txBody>
      </p:sp>
      <p:sp>
        <p:nvSpPr>
          <p:cNvPr id="337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18D3C21-7B49-4BFE-B4B9-D970070E4130}" type="slidenum">
              <a:rPr lang="en-US"/>
              <a:pPr/>
              <a:t>11</a:t>
            </a:fld>
            <a:endParaRPr lang="en-US"/>
          </a:p>
        </p:txBody>
      </p:sp>
      <p:sp>
        <p:nvSpPr>
          <p:cNvPr id="348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0005300-CAB2-41DF-B92C-991DEA0E47AF}" type="slidenum">
              <a:rPr lang="en-US"/>
              <a:pPr/>
              <a:t>12</a:t>
            </a:fld>
            <a:endParaRPr lang="en-US"/>
          </a:p>
        </p:txBody>
      </p:sp>
      <p:sp>
        <p:nvSpPr>
          <p:cNvPr id="3584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860AF8-6D9E-4246-B14C-1D6211909B63}" type="slidenum">
              <a:rPr lang="en-US"/>
              <a:pPr/>
              <a:t>13</a:t>
            </a:fld>
            <a:endParaRPr lang="en-US"/>
          </a:p>
        </p:txBody>
      </p:sp>
      <p:sp>
        <p:nvSpPr>
          <p:cNvPr id="3891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740C936-20DA-4240-B067-773324AD75DF}" type="slidenum">
              <a:rPr lang="en-US"/>
              <a:pPr/>
              <a:t>14</a:t>
            </a:fld>
            <a:endParaRPr lang="en-US"/>
          </a:p>
        </p:txBody>
      </p:sp>
      <p:sp>
        <p:nvSpPr>
          <p:cNvPr id="3788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860AF8-6D9E-4246-B14C-1D6211909B63}" type="slidenum">
              <a:rPr lang="en-US"/>
              <a:pPr/>
              <a:t>17</a:t>
            </a:fld>
            <a:endParaRPr lang="en-US"/>
          </a:p>
        </p:txBody>
      </p:sp>
      <p:sp>
        <p:nvSpPr>
          <p:cNvPr id="3891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30AE4F2-2513-4098-BEFE-E79C7A46A4F1}" type="slidenum">
              <a:rPr lang="en-US"/>
              <a:pPr/>
              <a:t>2</a:t>
            </a:fld>
            <a:endParaRPr lang="en-US"/>
          </a:p>
        </p:txBody>
      </p:sp>
      <p:sp>
        <p:nvSpPr>
          <p:cNvPr id="266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211BE49-1330-4567-9E09-D633047F81B4}" type="slidenum">
              <a:rPr lang="en-US"/>
              <a:pPr/>
              <a:t>3</a:t>
            </a:fld>
            <a:endParaRPr lang="en-US"/>
          </a:p>
        </p:txBody>
      </p:sp>
      <p:sp>
        <p:nvSpPr>
          <p:cNvPr id="276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C412641-9A70-4294-8C99-1A012D580351}" type="slidenum">
              <a:rPr lang="en-US"/>
              <a:pPr/>
              <a:t>4</a:t>
            </a:fld>
            <a:endParaRPr lang="en-US"/>
          </a:p>
        </p:txBody>
      </p:sp>
      <p:sp>
        <p:nvSpPr>
          <p:cNvPr id="2560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7304781-0910-4CA4-8806-8D77F340608E}" type="slidenum">
              <a:rPr lang="en-US"/>
              <a:pPr/>
              <a:t>5</a:t>
            </a:fld>
            <a:endParaRPr lang="en-US"/>
          </a:p>
        </p:txBody>
      </p:sp>
      <p:sp>
        <p:nvSpPr>
          <p:cNvPr id="2867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AB7ED3B-3B47-4E12-BC99-4D5313AA2019}" type="slidenum">
              <a:rPr lang="en-US"/>
              <a:pPr/>
              <a:t>6</a:t>
            </a:fld>
            <a:endParaRPr lang="en-US"/>
          </a:p>
        </p:txBody>
      </p:sp>
      <p:sp>
        <p:nvSpPr>
          <p:cNvPr id="296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225674-26D8-4335-8C2A-45B645E394AD}" type="slidenum">
              <a:rPr lang="en-US"/>
              <a:pPr/>
              <a:t>7</a:t>
            </a:fld>
            <a:endParaRPr lang="en-US"/>
          </a:p>
        </p:txBody>
      </p:sp>
      <p:sp>
        <p:nvSpPr>
          <p:cNvPr id="3072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A160E96-8E8D-49D3-BC83-D32C09D31AF8}" type="slidenum">
              <a:rPr lang="en-US"/>
              <a:pPr/>
              <a:t>8</a:t>
            </a:fld>
            <a:endParaRPr lang="en-US"/>
          </a:p>
        </p:txBody>
      </p:sp>
      <p:sp>
        <p:nvSpPr>
          <p:cNvPr id="317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7304781-0910-4CA4-8806-8D77F340608E}" type="slidenum">
              <a:rPr lang="en-US"/>
              <a:pPr/>
              <a:t>9</a:t>
            </a:fld>
            <a:endParaRPr lang="en-US"/>
          </a:p>
        </p:txBody>
      </p:sp>
      <p:sp>
        <p:nvSpPr>
          <p:cNvPr id="2867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F6B4A00-30F7-4355-9956-4311FE92913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0003376-5422-42B7-AA33-B108061A5F4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3513" y="609600"/>
            <a:ext cx="1941512" cy="54832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5313" cy="54832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D21F243-3408-4D6E-9379-0C93EDD3325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37013" cy="3973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604963"/>
            <a:ext cx="4037012" cy="3973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948FCA8-BDDC-4376-8796-1B7961966D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813" y="273050"/>
            <a:ext cx="2055812" cy="53054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3050"/>
            <a:ext cx="6018213" cy="53054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08413" cy="4111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981200"/>
            <a:ext cx="3808412" cy="4111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DB303EC2-7E90-46C9-A031-B23F7FD1C85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3513" y="609600"/>
            <a:ext cx="1941512" cy="54832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5313" cy="54832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08413" cy="4111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981200"/>
            <a:ext cx="3808412" cy="4111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DD3C559-858F-4C74-B060-277D32B35D4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CF4CF90F-19DE-4603-9704-A2DC4EB702F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243F9FC-7414-4B03-8477-D613ECF5486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C4B66D30-AEB1-4D11-8AC3-6AEA4CA60FB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8093F04-01A8-48C2-B34C-A82AF5F3CC9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C11DABD1-42AB-4FF5-87D2-AF458FCE21D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69225" cy="11398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69225" cy="41116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8400"/>
            <a:ext cx="1901825" cy="4540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+mn-ea"/>
                <a:cs typeface="+mn-cs"/>
              </a:defRPr>
            </a:lvl1pPr>
          </a:lstStyle>
          <a:p>
            <a:fld id="{5C79D28B-F287-4308-BD45-2B773CBE0E8A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FFFFFF"/>
          </a:solidFill>
          <a:latin typeface="+mj-lt"/>
          <a:ea typeface="+mj-ea"/>
          <a:cs typeface="+mj-cs"/>
        </a:defRPr>
      </a:lvl1pPr>
      <a:lvl2pPr marL="742950" indent="-28575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FFFFFF"/>
          </a:solidFill>
          <a:latin typeface="Times New Roman" pitchFamily="18" charset="0"/>
          <a:ea typeface="WenQuanYi Zen Hei Sharp" charset="0"/>
          <a:cs typeface="WenQuanYi Zen Hei Sharp" charset="0"/>
        </a:defRPr>
      </a:lvl2pPr>
      <a:lvl3pPr marL="1143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FFFFFF"/>
          </a:solidFill>
          <a:latin typeface="Times New Roman" pitchFamily="18" charset="0"/>
          <a:ea typeface="WenQuanYi Zen Hei Sharp" charset="0"/>
          <a:cs typeface="WenQuanYi Zen Hei Sharp" charset="0"/>
        </a:defRPr>
      </a:lvl3pPr>
      <a:lvl4pPr marL="1600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FFFFFF"/>
          </a:solidFill>
          <a:latin typeface="Times New Roman" pitchFamily="18" charset="0"/>
          <a:ea typeface="WenQuanYi Zen Hei Sharp" charset="0"/>
          <a:cs typeface="WenQuanYi Zen Hei Sharp" charset="0"/>
        </a:defRPr>
      </a:lvl4pPr>
      <a:lvl5pPr marL="20574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FFFFFF"/>
          </a:solidFill>
          <a:latin typeface="Times New Roman" pitchFamily="18" charset="0"/>
          <a:ea typeface="WenQuanYi Zen Hei Sharp" charset="0"/>
          <a:cs typeface="WenQuanYi Zen Hei Sharp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FFFFFF"/>
          </a:solidFill>
          <a:latin typeface="Times New Roman" pitchFamily="18" charset="0"/>
          <a:ea typeface="WenQuanYi Zen Hei Sharp" charset="0"/>
          <a:cs typeface="WenQuanYi Zen Hei Sharp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FFFFFF"/>
          </a:solidFill>
          <a:latin typeface="Times New Roman" pitchFamily="18" charset="0"/>
          <a:ea typeface="WenQuanYi Zen Hei Sharp" charset="0"/>
          <a:cs typeface="WenQuanYi Zen Hei Sharp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FFFFFF"/>
          </a:solidFill>
          <a:latin typeface="Times New Roman" pitchFamily="18" charset="0"/>
          <a:ea typeface="WenQuanYi Zen Hei Sharp" charset="0"/>
          <a:cs typeface="WenQuanYi Zen Hei Sharp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FFFFFF"/>
          </a:solidFill>
          <a:latin typeface="Times New Roman" pitchFamily="18" charset="0"/>
          <a:ea typeface="WenQuanYi Zen Hei Sharp" charset="0"/>
          <a:cs typeface="WenQuanYi Zen Hei Sharp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8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4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FFFFFF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FFFFFF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FFFFFF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FFFFFF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551863" y="104775"/>
            <a:ext cx="501650" cy="50165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953375" y="6484938"/>
            <a:ext cx="1066800" cy="25717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07950" y="217488"/>
            <a:ext cx="1800225" cy="1873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205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3050"/>
            <a:ext cx="8226425" cy="114141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26425" cy="3973512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4" charset="0"/>
          <a:ea typeface="WenQuanYi Zen Hei Sharp" charset="0"/>
          <a:cs typeface="WenQuanYi Zen Hei Sharp" charset="0"/>
        </a:defRPr>
      </a:lvl2pPr>
      <a:lvl3pPr marL="1143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4" charset="0"/>
          <a:ea typeface="WenQuanYi Zen Hei Sharp" charset="0"/>
          <a:cs typeface="WenQuanYi Zen Hei Sharp" charset="0"/>
        </a:defRPr>
      </a:lvl3pPr>
      <a:lvl4pPr marL="1600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4" charset="0"/>
          <a:ea typeface="WenQuanYi Zen Hei Sharp" charset="0"/>
          <a:cs typeface="WenQuanYi Zen Hei Sharp" charset="0"/>
        </a:defRPr>
      </a:lvl4pPr>
      <a:lvl5pPr marL="20574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4" charset="0"/>
          <a:ea typeface="WenQuanYi Zen Hei Sharp" charset="0"/>
          <a:cs typeface="WenQuanYi Zen Hei Sharp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4" charset="0"/>
          <a:ea typeface="WenQuanYi Zen Hei Sharp" charset="0"/>
          <a:cs typeface="WenQuanYi Zen Hei Sharp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4" charset="0"/>
          <a:ea typeface="WenQuanYi Zen Hei Sharp" charset="0"/>
          <a:cs typeface="WenQuanYi Zen Hei Sharp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4" charset="0"/>
          <a:ea typeface="WenQuanYi Zen Hei Sharp" charset="0"/>
          <a:cs typeface="WenQuanYi Zen Hei Sharp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4" charset="0"/>
          <a:ea typeface="WenQuanYi Zen Hei Sharp" charset="0"/>
          <a:cs typeface="WenQuanYi Zen Hei Sharp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69225" cy="11398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69225" cy="41116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FFFFFF"/>
          </a:solidFill>
          <a:latin typeface="+mj-lt"/>
          <a:ea typeface="+mj-ea"/>
          <a:cs typeface="+mj-cs"/>
        </a:defRPr>
      </a:lvl1pPr>
      <a:lvl2pPr marL="742950" indent="-28575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FFFFFF"/>
          </a:solidFill>
          <a:latin typeface="Times New Roman" pitchFamily="18" charset="0"/>
          <a:ea typeface="WenQuanYi Zen Hei Sharp" charset="0"/>
          <a:cs typeface="WenQuanYi Zen Hei Sharp" charset="0"/>
        </a:defRPr>
      </a:lvl2pPr>
      <a:lvl3pPr marL="1143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FFFFFF"/>
          </a:solidFill>
          <a:latin typeface="Times New Roman" pitchFamily="18" charset="0"/>
          <a:ea typeface="WenQuanYi Zen Hei Sharp" charset="0"/>
          <a:cs typeface="WenQuanYi Zen Hei Sharp" charset="0"/>
        </a:defRPr>
      </a:lvl3pPr>
      <a:lvl4pPr marL="1600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FFFFFF"/>
          </a:solidFill>
          <a:latin typeface="Times New Roman" pitchFamily="18" charset="0"/>
          <a:ea typeface="WenQuanYi Zen Hei Sharp" charset="0"/>
          <a:cs typeface="WenQuanYi Zen Hei Sharp" charset="0"/>
        </a:defRPr>
      </a:lvl4pPr>
      <a:lvl5pPr marL="20574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FFFFFF"/>
          </a:solidFill>
          <a:latin typeface="Times New Roman" pitchFamily="18" charset="0"/>
          <a:ea typeface="WenQuanYi Zen Hei Sharp" charset="0"/>
          <a:cs typeface="WenQuanYi Zen Hei Sharp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FFFFFF"/>
          </a:solidFill>
          <a:latin typeface="Times New Roman" pitchFamily="18" charset="0"/>
          <a:ea typeface="WenQuanYi Zen Hei Sharp" charset="0"/>
          <a:cs typeface="WenQuanYi Zen Hei Sharp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FFFFFF"/>
          </a:solidFill>
          <a:latin typeface="Times New Roman" pitchFamily="18" charset="0"/>
          <a:ea typeface="WenQuanYi Zen Hei Sharp" charset="0"/>
          <a:cs typeface="WenQuanYi Zen Hei Sharp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FFFFFF"/>
          </a:solidFill>
          <a:latin typeface="Times New Roman" pitchFamily="18" charset="0"/>
          <a:ea typeface="WenQuanYi Zen Hei Sharp" charset="0"/>
          <a:cs typeface="WenQuanYi Zen Hei Sharp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FFFFFF"/>
          </a:solidFill>
          <a:latin typeface="Times New Roman" pitchFamily="18" charset="0"/>
          <a:ea typeface="WenQuanYi Zen Hei Sharp" charset="0"/>
          <a:cs typeface="WenQuanYi Zen Hei Sharp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8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4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FFFFFF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FFFFFF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FFFFFF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FFFFFF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12" Type="http://schemas.openxmlformats.org/officeDocument/2006/relationships/image" Target="../media/image15.jpeg"/><Relationship Id="rId17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jpeg"/><Relationship Id="rId15" Type="http://schemas.openxmlformats.org/officeDocument/2006/relationships/image" Target="../media/image18.jpeg"/><Relationship Id="rId10" Type="http://schemas.openxmlformats.org/officeDocument/2006/relationships/image" Target="../media/image13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Relationship Id="rId1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12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jpe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5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11" Type="http://schemas.openxmlformats.org/officeDocument/2006/relationships/image" Target="../media/image40.jpe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.pn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3.png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ext Box 1"/>
          <p:cNvSpPr txBox="1">
            <a:spLocks noChangeArrowheads="1"/>
          </p:cNvSpPr>
          <p:nvPr/>
        </p:nvSpPr>
        <p:spPr bwMode="auto">
          <a:xfrm>
            <a:off x="685800" y="836712"/>
            <a:ext cx="7772400" cy="14700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CA" sz="4400" dirty="0">
                <a:solidFill>
                  <a:srgbClr val="FFFFFF"/>
                </a:solidFill>
                <a:ea typeface="WenQuanYi Zen Hei Sharp" charset="0"/>
                <a:cs typeface="WenQuanYi Zen Hei Sharp" charset="0"/>
              </a:rPr>
              <a:t>Symphony</a:t>
            </a:r>
          </a:p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CA" sz="2800" dirty="0">
                <a:solidFill>
                  <a:srgbClr val="FFFFFF"/>
                </a:solidFill>
                <a:ea typeface="WenQuanYi Zen Hei Sharp" charset="0"/>
                <a:cs typeface="WenQuanYi Zen Hei Sharp" charset="0"/>
              </a:rPr>
              <a:t>Multi-Mission Software </a:t>
            </a:r>
            <a:r>
              <a:rPr lang="en-CA" sz="2800" dirty="0" smtClean="0">
                <a:solidFill>
                  <a:srgbClr val="FFFFFF"/>
                </a:solidFill>
                <a:ea typeface="WenQuanYi Zen Hei Sharp" charset="0"/>
                <a:cs typeface="WenQuanYi Zen Hei Sharp" charset="0"/>
              </a:rPr>
              <a:t>Framework</a:t>
            </a:r>
          </a:p>
        </p:txBody>
      </p:sp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1371600" y="2708920"/>
            <a:ext cx="6400800" cy="17526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marL="342900" indent="-339725" algn="ctr">
              <a:spcBef>
                <a:spcPts val="800"/>
              </a:spcBef>
              <a:buClrTx/>
              <a:buFontTx/>
              <a:buNone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</a:pPr>
            <a:endParaRPr lang="en-CA" sz="3200" dirty="0" smtClean="0">
              <a:ea typeface="WenQuanYi Zen Hei Sharp" charset="0"/>
              <a:cs typeface="WenQuanYi Zen Hei Sharp" charset="0"/>
            </a:endParaRPr>
          </a:p>
          <a:p>
            <a:pPr marL="342900" indent="-339725" algn="ctr">
              <a:spcBef>
                <a:spcPts val="600"/>
              </a:spcBef>
              <a:buClrTx/>
              <a:buFontTx/>
              <a:buNone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</a:pPr>
            <a:r>
              <a:rPr lang="en-US" dirty="0" err="1" smtClean="0">
                <a:ea typeface="WenQuanYi Zen Hei Sharp" charset="0"/>
                <a:cs typeface="WenQuanYi Zen Hei Sharp" charset="0"/>
              </a:rPr>
              <a:t>RobotIQ</a:t>
            </a:r>
            <a:endParaRPr lang="en-US" dirty="0" smtClean="0">
              <a:ea typeface="WenQuanYi Zen Hei Sharp" charset="0"/>
              <a:cs typeface="WenQuanYi Zen Hei Sharp" charset="0"/>
            </a:endParaRPr>
          </a:p>
          <a:p>
            <a:pPr marL="342900" indent="-339725" algn="ctr">
              <a:spcBef>
                <a:spcPts val="600"/>
              </a:spcBef>
              <a:buClrTx/>
              <a:buFontTx/>
              <a:buNone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</a:pPr>
            <a:r>
              <a:rPr lang="en-US" dirty="0" smtClean="0">
                <a:ea typeface="WenQuanYi Zen Hei Sharp" charset="0"/>
                <a:cs typeface="WenQuanYi Zen Hei Sharp" charset="0"/>
              </a:rPr>
              <a:t>April 2015</a:t>
            </a:r>
            <a:endParaRPr lang="en-US" dirty="0">
              <a:ea typeface="WenQuanYi Zen Hei Sharp" charset="0"/>
              <a:cs typeface="WenQuanYi Zen Hei Sharp" charset="0"/>
            </a:endParaRPr>
          </a:p>
          <a:p>
            <a:pPr marL="342900" indent="-339725" algn="ctr">
              <a:spcBef>
                <a:spcPts val="600"/>
              </a:spcBef>
              <a:buClrTx/>
              <a:buFontTx/>
              <a:buNone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</a:pPr>
            <a:endParaRPr lang="en-CA" dirty="0">
              <a:solidFill>
                <a:srgbClr val="FFFFFF"/>
              </a:solidFill>
              <a:ea typeface="WenQuanYi Zen Hei Sharp" charset="0"/>
              <a:cs typeface="WenQuanYi Zen Hei Sharp" charset="0"/>
            </a:endParaRPr>
          </a:p>
          <a:p>
            <a:pPr marL="342900" indent="-339725" algn="ctr">
              <a:buClrTx/>
              <a:buFontTx/>
              <a:buNone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</a:pPr>
            <a:endParaRPr lang="en-US" dirty="0" smtClean="0">
              <a:solidFill>
                <a:srgbClr val="CCCCFF"/>
              </a:solidFill>
              <a:ea typeface="WenQuanYi Zen Hei Sharp" charset="0"/>
              <a:cs typeface="WenQuanYi Zen Hei Sharp" charset="0"/>
            </a:endParaRPr>
          </a:p>
          <a:p>
            <a:pPr marL="342900" indent="-339725" algn="ctr">
              <a:buClrTx/>
              <a:buFontTx/>
              <a:buNone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</a:pPr>
            <a:endParaRPr lang="en-US" dirty="0" smtClean="0">
              <a:solidFill>
                <a:srgbClr val="CCCCFF"/>
              </a:solidFill>
              <a:ea typeface="WenQuanYi Zen Hei Sharp" charset="0"/>
              <a:cs typeface="WenQuanYi Zen Hei Sharp" charset="0"/>
            </a:endParaRPr>
          </a:p>
          <a:p>
            <a:pPr marL="342900" indent="-339725" algn="ctr">
              <a:buClrTx/>
              <a:buFontTx/>
              <a:buNone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</a:pPr>
            <a:endParaRPr lang="en-US" dirty="0" smtClean="0">
              <a:solidFill>
                <a:srgbClr val="CCCCFF"/>
              </a:solidFill>
              <a:ea typeface="WenQuanYi Zen Hei Sharp" charset="0"/>
              <a:cs typeface="WenQuanYi Zen Hei Sharp" charset="0"/>
            </a:endParaRPr>
          </a:p>
          <a:p>
            <a:pPr marL="342900" indent="-339725" algn="ctr">
              <a:buClrTx/>
              <a:buFontTx/>
              <a:buNone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</a:pPr>
            <a:r>
              <a:rPr lang="en-US" dirty="0" smtClean="0">
                <a:solidFill>
                  <a:srgbClr val="CCCCFF"/>
                </a:solidFill>
                <a:ea typeface="WenQuanYi Zen Hei Sharp" charset="0"/>
                <a:cs typeface="WenQuanYi Zen Hei Sharp" charset="0"/>
              </a:rPr>
              <a:t>R</a:t>
            </a:r>
            <a:r>
              <a:rPr lang="fr-CA" dirty="0" err="1" smtClean="0">
                <a:solidFill>
                  <a:srgbClr val="CCCCFF"/>
                </a:solidFill>
                <a:ea typeface="WenQuanYi Zen Hei Sharp" charset="0"/>
                <a:cs typeface="WenQuanYi Zen Hei Sharp" charset="0"/>
              </a:rPr>
              <a:t>égent</a:t>
            </a:r>
            <a:r>
              <a:rPr lang="fr-CA" dirty="0" smtClean="0">
                <a:solidFill>
                  <a:srgbClr val="CCCCFF"/>
                </a:solidFill>
                <a:ea typeface="WenQuanYi Zen Hei Sharp" charset="0"/>
                <a:cs typeface="WenQuanYi Zen Hei Sharp" charset="0"/>
              </a:rPr>
              <a:t> </a:t>
            </a:r>
            <a:r>
              <a:rPr lang="fr-CA" dirty="0" smtClean="0">
                <a:solidFill>
                  <a:srgbClr val="CCCCFF"/>
                </a:solidFill>
                <a:ea typeface="WenQuanYi Zen Hei Sharp" charset="0"/>
                <a:cs typeface="WenQuanYi Zen Hei Sharp" charset="0"/>
              </a:rPr>
              <a:t>L’Archevêque</a:t>
            </a:r>
          </a:p>
          <a:p>
            <a:pPr marL="342900" indent="-339725" algn="ctr">
              <a:buClrTx/>
              <a:buFontTx/>
              <a:buNone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</a:pPr>
            <a:r>
              <a:rPr lang="en-CA" dirty="0" smtClean="0">
                <a:solidFill>
                  <a:srgbClr val="CCCCFF"/>
                </a:solidFill>
                <a:ea typeface="WenQuanYi Zen Hei Sharp" charset="0"/>
                <a:cs typeface="WenQuanYi Zen Hei Sharp" charset="0"/>
              </a:rPr>
              <a:t>Pierre Allard</a:t>
            </a:r>
            <a:endParaRPr lang="fr-CA" dirty="0" smtClean="0">
              <a:solidFill>
                <a:srgbClr val="CCCCFF"/>
              </a:solidFill>
              <a:ea typeface="WenQuanYi Zen Hei Sharp" charset="0"/>
              <a:cs typeface="WenQuanYi Zen Hei Sharp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3050"/>
            <a:ext cx="8229600" cy="1144588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/>
              <a:t>MESR 3D Model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9788" y="1554163"/>
            <a:ext cx="7664450" cy="451485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3050"/>
            <a:ext cx="8229600" cy="1144588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/>
              <a:t>Planetary Medium Manipulator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2325" y="1554163"/>
            <a:ext cx="7864475" cy="443547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3050"/>
            <a:ext cx="8229600" cy="1144588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/>
              <a:t>Environment Modeling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4075" y="1392238"/>
            <a:ext cx="7481888" cy="4618037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 Box 1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4400" dirty="0" smtClean="0">
                <a:solidFill>
                  <a:srgbClr val="000000"/>
                </a:solidFill>
                <a:latin typeface="Calibri" pitchFamily="34" charset="0"/>
                <a:ea typeface="WenQuanYi Zen Hei Sharp" charset="0"/>
                <a:cs typeface="WenQuanYi Zen Hei Sharp" charset="0"/>
              </a:rPr>
              <a:t>IP</a:t>
            </a:r>
            <a:endParaRPr lang="en-US" sz="4400" dirty="0">
              <a:solidFill>
                <a:srgbClr val="000000"/>
              </a:solidFill>
              <a:latin typeface="Calibri" pitchFamily="34" charset="0"/>
              <a:ea typeface="WenQuanYi Zen Hei Sharp" charset="0"/>
              <a:cs typeface="WenQuanYi Zen Hei Sharp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835696" y="5157192"/>
            <a:ext cx="5544616" cy="108012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rPr>
              <a:t>Eclipse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rPr>
              <a:t> SDK (EPL)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835696" y="4221088"/>
            <a:ext cx="5544616" cy="93610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lang="en-US" dirty="0" smtClean="0"/>
              <a:t>Off The Shelf (EPL, Apache, no GPL)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835696" y="3284984"/>
            <a:ext cx="5544616" cy="936104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rPr>
              <a:t>CSA Libraries (CSA)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835696" y="2348880"/>
            <a:ext cx="5544616" cy="936104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rPr>
              <a:t>Symphony (CSA)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835696" y="1412776"/>
            <a:ext cx="2736304" cy="936104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rPr>
              <a:t>CSA Applications (CSA)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572000" y="1412776"/>
            <a:ext cx="2808312" cy="936104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rPr>
              <a:t>Industry &amp; Academia Applications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3050"/>
            <a:ext cx="8229600" cy="1144588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/>
              <a:t>Mercier 2013 Deployment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 l="9019" t="26498" r="19896" b="9126"/>
          <a:stretch>
            <a:fillRect/>
          </a:stretch>
        </p:blipFill>
        <p:spPr bwMode="auto">
          <a:xfrm>
            <a:off x="495300" y="1454150"/>
            <a:ext cx="3709988" cy="4764088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9600" y="1463675"/>
            <a:ext cx="4632325" cy="47545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Deployments 2014</a:t>
            </a:r>
            <a:endParaRPr lang="en-US" dirty="0"/>
          </a:p>
        </p:txBody>
      </p:sp>
      <p:pic>
        <p:nvPicPr>
          <p:cNvPr id="3" name="Picture 2" descr="workstations-symphony-TR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57528"/>
            <a:ext cx="9143999" cy="555584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Deployments 2014</a:t>
            </a:r>
            <a:endParaRPr lang="en-US" dirty="0"/>
          </a:p>
        </p:txBody>
      </p:sp>
      <p:pic>
        <p:nvPicPr>
          <p:cNvPr id="4" name="Picture 3" descr="Screenshot-Symphon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68760"/>
            <a:ext cx="9144000" cy="554461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 Box 1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4400">
                <a:solidFill>
                  <a:srgbClr val="000000"/>
                </a:solidFill>
                <a:latin typeface="Calibri" pitchFamily="34" charset="0"/>
                <a:ea typeface="WenQuanYi Zen Hei Sharp" charset="0"/>
                <a:cs typeface="WenQuanYi Zen Hei Sharp" charset="0"/>
              </a:rPr>
              <a:t>Summary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9792" y="3429000"/>
            <a:ext cx="3959225" cy="24003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457200" y="1168400"/>
            <a:ext cx="8075613" cy="34845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marL="339725" indent="-339725">
              <a:spcBef>
                <a:spcPts val="800"/>
              </a:spcBef>
              <a:buFont typeface="Arial" pitchFamily="34" charset="0"/>
              <a:buChar char="•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</a:pPr>
            <a:r>
              <a:rPr lang="en-GB" sz="3200">
                <a:solidFill>
                  <a:srgbClr val="000000"/>
                </a:solidFill>
                <a:latin typeface="Calibri" pitchFamily="34" charset="0"/>
                <a:ea typeface="WenQuanYi Zen Hei Sharp" charset="0"/>
                <a:cs typeface="WenQuanYi Zen Hei Sharp" charset="0"/>
              </a:rPr>
              <a:t>One integrated mission operation tool</a:t>
            </a:r>
          </a:p>
          <a:p>
            <a:pPr marL="339725" indent="-339725">
              <a:spcBef>
                <a:spcPts val="800"/>
              </a:spcBef>
              <a:buFont typeface="Arial" pitchFamily="34" charset="0"/>
              <a:buChar char="•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</a:pPr>
            <a:r>
              <a:rPr lang="en-US" sz="3200">
                <a:solidFill>
                  <a:srgbClr val="000000"/>
                </a:solidFill>
                <a:latin typeface="Calibri" pitchFamily="34" charset="0"/>
                <a:ea typeface="WenQuanYi Zen Hei Sharp" charset="0"/>
                <a:cs typeface="WenQuanYi Zen Hei Sharp" charset="0"/>
              </a:rPr>
              <a:t>Fast o</a:t>
            </a:r>
            <a:r>
              <a:rPr lang="en-GB" sz="3200">
                <a:solidFill>
                  <a:srgbClr val="000000"/>
                </a:solidFill>
                <a:latin typeface="Calibri" pitchFamily="34" charset="0"/>
                <a:ea typeface="WenQuanYi Zen Hei Sharp" charset="0"/>
                <a:cs typeface="WenQuanYi Zen Hei Sharp" charset="0"/>
              </a:rPr>
              <a:t>peration planning &amp; analysis</a:t>
            </a:r>
          </a:p>
          <a:p>
            <a:pPr marL="339725" indent="-339725">
              <a:spcBef>
                <a:spcPts val="800"/>
              </a:spcBef>
              <a:buFont typeface="Arial" pitchFamily="34" charset="0"/>
              <a:buChar char="•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</a:pPr>
            <a:r>
              <a:rPr lang="en-GB" sz="3200">
                <a:solidFill>
                  <a:srgbClr val="000000"/>
                </a:solidFill>
                <a:latin typeface="Calibri" pitchFamily="34" charset="0"/>
                <a:ea typeface="WenQuanYi Zen Hei Sharp" charset="0"/>
                <a:cs typeface="WenQuanYi Zen Hei Sharp" charset="0"/>
              </a:rPr>
              <a:t>Re-usable and extendable framework</a:t>
            </a:r>
          </a:p>
          <a:p>
            <a:pPr marL="341313" indent="-339725" eaLnBrk="0" hangingPunct="0">
              <a:spcBef>
                <a:spcPts val="800"/>
              </a:spcBef>
              <a:buClrTx/>
              <a:buFontTx/>
              <a:buNone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</a:pPr>
            <a:endParaRPr lang="en-GB" sz="3200">
              <a:solidFill>
                <a:srgbClr val="000000"/>
              </a:solidFill>
              <a:latin typeface="Calibri" pitchFamily="34" charset="0"/>
              <a:ea typeface="WenQuanYi Zen Hei Sharp" charset="0"/>
              <a:cs typeface="WenQuanYi Zen Hei Sharp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4400">
                <a:solidFill>
                  <a:srgbClr val="000000"/>
                </a:solidFill>
                <a:latin typeface="Calibri" pitchFamily="34" charset="0"/>
                <a:ea typeface="WenQuanYi Zen Hei Sharp" charset="0"/>
                <a:cs typeface="WenQuanYi Zen Hei Sharp" charset="0"/>
              </a:rPr>
              <a:t>CSA Rovers &amp; Instruments</a:t>
            </a:r>
          </a:p>
        </p:txBody>
      </p:sp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7156450" y="6996113"/>
            <a:ext cx="2346325" cy="32067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A4AD7D39-A4B6-4C58-9BB0-E71AB31AFD13}" type="slidenum">
              <a:rPr lang="en-US">
                <a:solidFill>
                  <a:srgbClr val="FFFFFF"/>
                </a:solidFill>
                <a:ea typeface="WenQuanYi Zen Hei Sharp" charset="0"/>
                <a:cs typeface="WenQuanYi Zen Hei Sharp" charset="0"/>
              </a:rPr>
              <a:pPr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</a:t>
            </a:fld>
            <a:endParaRPr lang="en-US">
              <a:solidFill>
                <a:srgbClr val="FFFFFF"/>
              </a:solidFill>
              <a:ea typeface="WenQuanYi Zen Hei Sharp" charset="0"/>
              <a:cs typeface="WenQuanYi Zen Hei Sharp" charset="0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900" y="3387725"/>
            <a:ext cx="2179638" cy="1303338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 l="20863" t="17450" r="21649" b="21652"/>
          <a:stretch>
            <a:fillRect/>
          </a:stretch>
        </p:blipFill>
        <p:spPr bwMode="auto">
          <a:xfrm>
            <a:off x="34925" y="4691063"/>
            <a:ext cx="2449513" cy="205105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40625" y="992188"/>
            <a:ext cx="1497013" cy="1255712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628900" y="981075"/>
            <a:ext cx="3087688" cy="22320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7" cstate="print"/>
          <a:srcRect l="16928" t="10100" r="12204" b="11151"/>
          <a:stretch>
            <a:fillRect/>
          </a:stretch>
        </p:blipFill>
        <p:spPr bwMode="auto">
          <a:xfrm>
            <a:off x="5653088" y="992188"/>
            <a:ext cx="1943100" cy="204787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8" cstate="print"/>
          <a:srcRect l="25760" t="4422" r="15909" b="8089"/>
          <a:stretch>
            <a:fillRect/>
          </a:stretch>
        </p:blipFill>
        <p:spPr bwMode="auto">
          <a:xfrm>
            <a:off x="2484438" y="4868863"/>
            <a:ext cx="1871662" cy="187325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9" cstate="print"/>
          <a:srcRect l="16934" r="18500" b="4857"/>
          <a:stretch>
            <a:fillRect/>
          </a:stretch>
        </p:blipFill>
        <p:spPr bwMode="auto">
          <a:xfrm>
            <a:off x="5273675" y="5162550"/>
            <a:ext cx="1441450" cy="159067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10" cstate="print"/>
          <a:srcRect l="21652" t="8006" r="27956" b="12198"/>
          <a:stretch>
            <a:fillRect/>
          </a:stretch>
        </p:blipFill>
        <p:spPr bwMode="auto">
          <a:xfrm>
            <a:off x="7759700" y="3349625"/>
            <a:ext cx="1276350" cy="184467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9227" name="Picture 11"/>
          <p:cNvPicPr>
            <a:picLocks noChangeAspect="1" noChangeArrowheads="1"/>
          </p:cNvPicPr>
          <p:nvPr/>
        </p:nvPicPr>
        <p:blipFill>
          <a:blip r:embed="rId11" cstate="print"/>
          <a:srcRect l="35826" t="36349" r="19292" b="5904"/>
          <a:stretch>
            <a:fillRect/>
          </a:stretch>
        </p:blipFill>
        <p:spPr bwMode="auto">
          <a:xfrm>
            <a:off x="5572125" y="2962275"/>
            <a:ext cx="2312988" cy="22320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9228" name="Picture 12"/>
          <p:cNvPicPr>
            <a:picLocks noChangeAspect="1" noChangeArrowheads="1"/>
          </p:cNvPicPr>
          <p:nvPr/>
        </p:nvPicPr>
        <p:blipFill>
          <a:blip r:embed="rId12" cstate="print"/>
          <a:srcRect b="13321"/>
          <a:stretch>
            <a:fillRect/>
          </a:stretch>
        </p:blipFill>
        <p:spPr bwMode="auto">
          <a:xfrm>
            <a:off x="6692900" y="5157788"/>
            <a:ext cx="2359025" cy="1198562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9229" name="Picture 1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596188" y="2209800"/>
            <a:ext cx="1446212" cy="12192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9230" name="Picture 14"/>
          <p:cNvPicPr>
            <a:picLocks noChangeAspect="1" noChangeArrowheads="1"/>
          </p:cNvPicPr>
          <p:nvPr/>
        </p:nvPicPr>
        <p:blipFill>
          <a:blip r:embed="rId14" cstate="print"/>
          <a:srcRect l="23956" t="9048" r="23956" b="9048"/>
          <a:stretch>
            <a:fillRect/>
          </a:stretch>
        </p:blipFill>
        <p:spPr bwMode="auto">
          <a:xfrm>
            <a:off x="4337050" y="5229225"/>
            <a:ext cx="935038" cy="15240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9231" name="Picture 15"/>
          <p:cNvPicPr>
            <a:picLocks noChangeAspect="1" noChangeArrowheads="1"/>
          </p:cNvPicPr>
          <p:nvPr/>
        </p:nvPicPr>
        <p:blipFill>
          <a:blip r:embed="rId15" cstate="print"/>
          <a:srcRect l="24171" r="21672"/>
          <a:stretch>
            <a:fillRect/>
          </a:stretch>
        </p:blipFill>
        <p:spPr bwMode="auto">
          <a:xfrm>
            <a:off x="131763" y="946150"/>
            <a:ext cx="2497137" cy="2592388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9232" name="Picture 16"/>
          <p:cNvPicPr>
            <a:picLocks noChangeAspect="1" noChangeArrowheads="1"/>
          </p:cNvPicPr>
          <p:nvPr/>
        </p:nvPicPr>
        <p:blipFill>
          <a:blip r:embed="rId16" cstate="print"/>
          <a:srcRect l="12198" t="8006" r="10622" b="16405"/>
          <a:stretch>
            <a:fillRect/>
          </a:stretch>
        </p:blipFill>
        <p:spPr bwMode="auto">
          <a:xfrm>
            <a:off x="2916238" y="3213100"/>
            <a:ext cx="2663825" cy="1957388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9233" name="Picture 17"/>
          <p:cNvPicPr>
            <a:picLocks noChangeAspect="1" noChangeArrowheads="1"/>
          </p:cNvPicPr>
          <p:nvPr/>
        </p:nvPicPr>
        <p:blipFill>
          <a:blip r:embed="rId17" cstate="print"/>
          <a:srcRect l="9058" t="1370" r="14876"/>
          <a:stretch>
            <a:fillRect/>
          </a:stretch>
        </p:blipFill>
        <p:spPr bwMode="auto">
          <a:xfrm>
            <a:off x="2268538" y="3213100"/>
            <a:ext cx="828675" cy="1944688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116632"/>
            <a:ext cx="2304256" cy="1840589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323528" y="1988841"/>
            <a:ext cx="8569647" cy="432048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marL="428625" indent="-323850">
              <a:spcBef>
                <a:spcPts val="800"/>
              </a:spcBef>
              <a:spcAft>
                <a:spcPts val="1425"/>
              </a:spcAft>
              <a:buSzPct val="45000"/>
              <a:buFont typeface="Wingdings" pitchFamily="2" charset="2"/>
              <a:buChar char=""/>
              <a:tabLst>
                <a:tab pos="428625" algn="l"/>
                <a:tab pos="885825" algn="l"/>
                <a:tab pos="1343025" algn="l"/>
                <a:tab pos="1800225" algn="l"/>
                <a:tab pos="2257425" algn="l"/>
                <a:tab pos="2714625" algn="l"/>
                <a:tab pos="3171825" algn="l"/>
                <a:tab pos="3629025" algn="l"/>
                <a:tab pos="4086225" algn="l"/>
                <a:tab pos="4543425" algn="l"/>
                <a:tab pos="5000625" algn="l"/>
                <a:tab pos="5457825" algn="l"/>
                <a:tab pos="5915025" algn="l"/>
                <a:tab pos="6372225" algn="l"/>
                <a:tab pos="6829425" algn="l"/>
                <a:tab pos="7286625" algn="l"/>
                <a:tab pos="7743825" algn="l"/>
                <a:tab pos="8201025" algn="l"/>
                <a:tab pos="8658225" algn="l"/>
                <a:tab pos="9115425" algn="l"/>
                <a:tab pos="9572625" algn="l"/>
              </a:tabLst>
            </a:pPr>
            <a:r>
              <a:rPr lang="en-US" sz="2800" dirty="0">
                <a:solidFill>
                  <a:srgbClr val="000000"/>
                </a:solidFill>
                <a:latin typeface="Calibri" pitchFamily="34" charset="0"/>
                <a:ea typeface="AR PL UKai CN"/>
                <a:cs typeface="AR PL UKai CN"/>
              </a:rPr>
              <a:t>A tool to plan, validate, execute and monitor integrated operations to support multiple missions</a:t>
            </a:r>
          </a:p>
          <a:p>
            <a:pPr marL="428625" indent="-323850">
              <a:spcBef>
                <a:spcPts val="800"/>
              </a:spcBef>
              <a:spcAft>
                <a:spcPts val="1425"/>
              </a:spcAft>
              <a:buSzPct val="45000"/>
              <a:buFont typeface="Wingdings" pitchFamily="2" charset="2"/>
              <a:buChar char=""/>
              <a:tabLst>
                <a:tab pos="428625" algn="l"/>
                <a:tab pos="885825" algn="l"/>
                <a:tab pos="1343025" algn="l"/>
                <a:tab pos="1800225" algn="l"/>
                <a:tab pos="2257425" algn="l"/>
                <a:tab pos="2714625" algn="l"/>
                <a:tab pos="3171825" algn="l"/>
                <a:tab pos="3629025" algn="l"/>
                <a:tab pos="4086225" algn="l"/>
                <a:tab pos="4543425" algn="l"/>
                <a:tab pos="5000625" algn="l"/>
                <a:tab pos="5457825" algn="l"/>
                <a:tab pos="5915025" algn="l"/>
                <a:tab pos="6372225" algn="l"/>
                <a:tab pos="6829425" algn="l"/>
                <a:tab pos="7286625" algn="l"/>
                <a:tab pos="7743825" algn="l"/>
                <a:tab pos="8201025" algn="l"/>
                <a:tab pos="8658225" algn="l"/>
                <a:tab pos="9115425" algn="l"/>
                <a:tab pos="9572625" algn="l"/>
              </a:tabLst>
            </a:pPr>
            <a:r>
              <a:rPr lang="en-US" sz="2800" dirty="0">
                <a:solidFill>
                  <a:srgbClr val="000000"/>
                </a:solidFill>
                <a:latin typeface="Calibri" pitchFamily="34" charset="0"/>
                <a:ea typeface="AR PL UKai CN"/>
                <a:cs typeface="AR PL UKai CN"/>
              </a:rPr>
              <a:t>A component-based architecture that allows instruments and rovers to “plug-in</a:t>
            </a:r>
            <a:r>
              <a:rPr lang="en-US" sz="2800" dirty="0" smtClean="0">
                <a:solidFill>
                  <a:srgbClr val="000000"/>
                </a:solidFill>
                <a:latin typeface="Calibri" pitchFamily="34" charset="0"/>
                <a:ea typeface="AR PL UKai CN"/>
                <a:cs typeface="AR PL UKai CN"/>
              </a:rPr>
              <a:t>”</a:t>
            </a:r>
          </a:p>
          <a:p>
            <a:pPr marL="428625" indent="-323850">
              <a:spcBef>
                <a:spcPts val="800"/>
              </a:spcBef>
              <a:spcAft>
                <a:spcPts val="1425"/>
              </a:spcAft>
              <a:buSzPct val="45000"/>
              <a:buFont typeface="Wingdings" pitchFamily="2" charset="2"/>
              <a:buChar char=""/>
              <a:tabLst>
                <a:tab pos="428625" algn="l"/>
                <a:tab pos="885825" algn="l"/>
                <a:tab pos="1343025" algn="l"/>
                <a:tab pos="1800225" algn="l"/>
                <a:tab pos="2257425" algn="l"/>
                <a:tab pos="2714625" algn="l"/>
                <a:tab pos="3171825" algn="l"/>
                <a:tab pos="3629025" algn="l"/>
                <a:tab pos="4086225" algn="l"/>
                <a:tab pos="4543425" algn="l"/>
                <a:tab pos="5000625" algn="l"/>
                <a:tab pos="5457825" algn="l"/>
                <a:tab pos="5915025" algn="l"/>
                <a:tab pos="6372225" algn="l"/>
                <a:tab pos="6829425" algn="l"/>
                <a:tab pos="7286625" algn="l"/>
                <a:tab pos="7743825" algn="l"/>
                <a:tab pos="8201025" algn="l"/>
                <a:tab pos="8658225" algn="l"/>
                <a:tab pos="9115425" algn="l"/>
                <a:tab pos="9572625" algn="l"/>
              </a:tabLst>
            </a:pPr>
            <a:r>
              <a:rPr lang="en-US" sz="2800" dirty="0" smtClean="0">
                <a:solidFill>
                  <a:srgbClr val="000000"/>
                </a:solidFill>
                <a:latin typeface="Calibri" pitchFamily="34" charset="0"/>
                <a:ea typeface="AR PL UKai CN"/>
                <a:cs typeface="AR PL UKai CN"/>
              </a:rPr>
              <a:t>Organizationally neutral core framework</a:t>
            </a:r>
          </a:p>
          <a:p>
            <a:pPr marL="428625" indent="-323850">
              <a:spcBef>
                <a:spcPts val="800"/>
              </a:spcBef>
              <a:spcAft>
                <a:spcPts val="1425"/>
              </a:spcAft>
              <a:buSzPct val="45000"/>
              <a:buFont typeface="Wingdings" pitchFamily="2" charset="2"/>
              <a:buChar char=""/>
              <a:tabLst>
                <a:tab pos="428625" algn="l"/>
                <a:tab pos="885825" algn="l"/>
                <a:tab pos="1343025" algn="l"/>
                <a:tab pos="1800225" algn="l"/>
                <a:tab pos="2257425" algn="l"/>
                <a:tab pos="2714625" algn="l"/>
                <a:tab pos="3171825" algn="l"/>
                <a:tab pos="3629025" algn="l"/>
                <a:tab pos="4086225" algn="l"/>
                <a:tab pos="4543425" algn="l"/>
                <a:tab pos="5000625" algn="l"/>
                <a:tab pos="5457825" algn="l"/>
                <a:tab pos="5915025" algn="l"/>
                <a:tab pos="6372225" algn="l"/>
                <a:tab pos="6829425" algn="l"/>
                <a:tab pos="7286625" algn="l"/>
                <a:tab pos="7743825" algn="l"/>
                <a:tab pos="8201025" algn="l"/>
                <a:tab pos="8658225" algn="l"/>
                <a:tab pos="9115425" algn="l"/>
                <a:tab pos="9572625" algn="l"/>
              </a:tabLst>
            </a:pPr>
            <a:r>
              <a:rPr lang="en-US" sz="2800" dirty="0" smtClean="0">
                <a:solidFill>
                  <a:srgbClr val="000000"/>
                </a:solidFill>
                <a:latin typeface="Calibri" pitchFamily="34" charset="0"/>
                <a:ea typeface="AR PL UKai CN"/>
                <a:cs typeface="AR PL UKai CN"/>
              </a:rPr>
              <a:t>Maximizes reuse between missions</a:t>
            </a:r>
          </a:p>
          <a:p>
            <a:pPr marL="428625" indent="-323850">
              <a:spcBef>
                <a:spcPts val="800"/>
              </a:spcBef>
              <a:spcAft>
                <a:spcPts val="1425"/>
              </a:spcAft>
              <a:buSzPct val="45000"/>
              <a:buFont typeface="Wingdings" pitchFamily="2" charset="2"/>
              <a:buChar char=""/>
              <a:tabLst>
                <a:tab pos="428625" algn="l"/>
                <a:tab pos="885825" algn="l"/>
                <a:tab pos="1343025" algn="l"/>
                <a:tab pos="1800225" algn="l"/>
                <a:tab pos="2257425" algn="l"/>
                <a:tab pos="2714625" algn="l"/>
                <a:tab pos="3171825" algn="l"/>
                <a:tab pos="3629025" algn="l"/>
                <a:tab pos="4086225" algn="l"/>
                <a:tab pos="4543425" algn="l"/>
                <a:tab pos="5000625" algn="l"/>
                <a:tab pos="5457825" algn="l"/>
                <a:tab pos="5915025" algn="l"/>
                <a:tab pos="6372225" algn="l"/>
                <a:tab pos="6829425" algn="l"/>
                <a:tab pos="7286625" algn="l"/>
                <a:tab pos="7743825" algn="l"/>
                <a:tab pos="8201025" algn="l"/>
                <a:tab pos="8658225" algn="l"/>
                <a:tab pos="9115425" algn="l"/>
                <a:tab pos="9572625" algn="l"/>
              </a:tabLst>
            </a:pPr>
            <a:r>
              <a:rPr lang="en-CA" sz="2800" dirty="0" smtClean="0">
                <a:solidFill>
                  <a:srgbClr val="000000"/>
                </a:solidFill>
                <a:latin typeface="Calibri" pitchFamily="34" charset="0"/>
                <a:ea typeface="AR PL UKai CN"/>
                <a:cs typeface="AR PL UKai CN"/>
              </a:rPr>
              <a:t>Symphony is NOT a simulator BUT can integrate one</a:t>
            </a:r>
            <a:endParaRPr lang="en-US" sz="2800" dirty="0" smtClean="0">
              <a:solidFill>
                <a:srgbClr val="000000"/>
              </a:solidFill>
              <a:latin typeface="Calibri" pitchFamily="34" charset="0"/>
              <a:ea typeface="AR PL UKai CN"/>
              <a:cs typeface="AR PL UKai CN"/>
            </a:endParaRPr>
          </a:p>
          <a:p>
            <a:pPr marL="428625" indent="-323850">
              <a:spcBef>
                <a:spcPts val="800"/>
              </a:spcBef>
              <a:spcAft>
                <a:spcPts val="1425"/>
              </a:spcAft>
              <a:buSzPct val="45000"/>
              <a:buFont typeface="Wingdings" pitchFamily="2" charset="2"/>
              <a:buChar char=""/>
              <a:tabLst>
                <a:tab pos="428625" algn="l"/>
                <a:tab pos="885825" algn="l"/>
                <a:tab pos="1343025" algn="l"/>
                <a:tab pos="1800225" algn="l"/>
                <a:tab pos="2257425" algn="l"/>
                <a:tab pos="2714625" algn="l"/>
                <a:tab pos="3171825" algn="l"/>
                <a:tab pos="3629025" algn="l"/>
                <a:tab pos="4086225" algn="l"/>
                <a:tab pos="4543425" algn="l"/>
                <a:tab pos="5000625" algn="l"/>
                <a:tab pos="5457825" algn="l"/>
                <a:tab pos="5915025" algn="l"/>
                <a:tab pos="6372225" algn="l"/>
                <a:tab pos="6829425" algn="l"/>
                <a:tab pos="7286625" algn="l"/>
                <a:tab pos="7743825" algn="l"/>
                <a:tab pos="8201025" algn="l"/>
                <a:tab pos="8658225" algn="l"/>
                <a:tab pos="9115425" algn="l"/>
                <a:tab pos="9572625" algn="l"/>
              </a:tabLst>
            </a:pPr>
            <a:endParaRPr lang="en-US" sz="2800" dirty="0" smtClean="0">
              <a:solidFill>
                <a:srgbClr val="000000"/>
              </a:solidFill>
              <a:ea typeface="AR PL UKai CN" charset="0"/>
              <a:cs typeface="AR PL UKai CN" charset="0"/>
            </a:endParaRPr>
          </a:p>
          <a:p>
            <a:pPr marL="428625" indent="-323850">
              <a:spcBef>
                <a:spcPts val="800"/>
              </a:spcBef>
              <a:spcAft>
                <a:spcPts val="1425"/>
              </a:spcAft>
              <a:buSzPct val="45000"/>
              <a:buFont typeface="Wingdings" pitchFamily="2" charset="2"/>
              <a:buChar char=""/>
              <a:tabLst>
                <a:tab pos="428625" algn="l"/>
                <a:tab pos="885825" algn="l"/>
                <a:tab pos="1343025" algn="l"/>
                <a:tab pos="1800225" algn="l"/>
                <a:tab pos="2257425" algn="l"/>
                <a:tab pos="2714625" algn="l"/>
                <a:tab pos="3171825" algn="l"/>
                <a:tab pos="3629025" algn="l"/>
                <a:tab pos="4086225" algn="l"/>
                <a:tab pos="4543425" algn="l"/>
                <a:tab pos="5000625" algn="l"/>
                <a:tab pos="5457825" algn="l"/>
                <a:tab pos="5915025" algn="l"/>
                <a:tab pos="6372225" algn="l"/>
                <a:tab pos="6829425" algn="l"/>
                <a:tab pos="7286625" algn="l"/>
                <a:tab pos="7743825" algn="l"/>
                <a:tab pos="8201025" algn="l"/>
                <a:tab pos="8658225" algn="l"/>
                <a:tab pos="9115425" algn="l"/>
                <a:tab pos="9572625" algn="l"/>
              </a:tabLst>
            </a:pPr>
            <a:endParaRPr lang="en-US" sz="2800" dirty="0">
              <a:solidFill>
                <a:srgbClr val="000000"/>
              </a:solidFill>
              <a:latin typeface="Calibri" pitchFamily="34" charset="0"/>
              <a:ea typeface="AR PL UKai CN"/>
              <a:cs typeface="AR PL UKai CN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57513" y="908050"/>
            <a:ext cx="3414712" cy="230505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4400">
                <a:solidFill>
                  <a:srgbClr val="000000"/>
                </a:solidFill>
                <a:latin typeface="Calibri" pitchFamily="34" charset="0"/>
                <a:ea typeface="WenQuanYi Zen Hei Sharp" charset="0"/>
                <a:cs typeface="WenQuanYi Zen Hei Sharp" charset="0"/>
              </a:rPr>
              <a:t>Eclipse Technologies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35375" y="3213100"/>
            <a:ext cx="1955800" cy="1036638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7088" y="2997200"/>
            <a:ext cx="1428750" cy="142875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04025" y="1125538"/>
            <a:ext cx="1655763" cy="1655762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8313" y="1412875"/>
            <a:ext cx="2433637" cy="12954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948488" y="2492375"/>
            <a:ext cx="1114425" cy="3524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156325" y="2574925"/>
            <a:ext cx="2438400" cy="24384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95288" y="4868863"/>
            <a:ext cx="3800475" cy="8763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003800" y="4581525"/>
            <a:ext cx="1439863" cy="14398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164388" y="4724400"/>
            <a:ext cx="1223962" cy="11938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Oval 1"/>
          <p:cNvSpPr>
            <a:spLocks noChangeArrowheads="1"/>
          </p:cNvSpPr>
          <p:nvPr/>
        </p:nvSpPr>
        <p:spPr bwMode="auto">
          <a:xfrm>
            <a:off x="1831528" y="3167063"/>
            <a:ext cx="2952750" cy="1414462"/>
          </a:xfrm>
          <a:prstGeom prst="ellipse">
            <a:avLst/>
          </a:prstGeom>
          <a:noFill/>
          <a:ln w="101520" cap="sq">
            <a:solidFill>
              <a:srgbClr val="385D8A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3553" y="2492375"/>
            <a:ext cx="1223963" cy="12239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68153" y="4076700"/>
            <a:ext cx="1152525" cy="1176338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71166" y="2482850"/>
            <a:ext cx="1163637" cy="117475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4400" dirty="0" smtClean="0">
                <a:solidFill>
                  <a:srgbClr val="000000"/>
                </a:solidFill>
                <a:latin typeface="Calibri" pitchFamily="34" charset="0"/>
                <a:ea typeface="WenQuanYi Zen Hei Sharp" charset="0"/>
                <a:cs typeface="WenQuanYi Zen Hei Sharp" charset="0"/>
              </a:rPr>
              <a:t>Symphony Concept</a:t>
            </a:r>
            <a:endParaRPr lang="en-US" sz="4400" dirty="0">
              <a:solidFill>
                <a:srgbClr val="000000"/>
              </a:solidFill>
              <a:latin typeface="Calibri" pitchFamily="34" charset="0"/>
              <a:ea typeface="WenQuanYi Zen Hei Sharp" charset="0"/>
              <a:cs typeface="WenQuanYi Zen Hei Sharp" charset="0"/>
            </a:endParaRPr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63153" y="1852613"/>
            <a:ext cx="2414588" cy="8350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21028" y="2687638"/>
            <a:ext cx="2603500" cy="836612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039491" y="5237163"/>
            <a:ext cx="2609850" cy="8350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11273" name="AutoShape 9"/>
          <p:cNvSpPr>
            <a:spLocks noChangeArrowheads="1"/>
          </p:cNvSpPr>
          <p:nvPr/>
        </p:nvSpPr>
        <p:spPr bwMode="auto">
          <a:xfrm>
            <a:off x="5503416" y="3429000"/>
            <a:ext cx="1441450" cy="792163"/>
          </a:xfrm>
          <a:prstGeom prst="rightArrow">
            <a:avLst>
              <a:gd name="adj1" fmla="val 50000"/>
              <a:gd name="adj2" fmla="val 49998"/>
            </a:avLst>
          </a:prstGeom>
          <a:solidFill>
            <a:srgbClr val="4F81BD"/>
          </a:solidFill>
          <a:ln w="25560" cap="sq">
            <a:solidFill>
              <a:srgbClr val="385D8A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1274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376666" y="3213100"/>
            <a:ext cx="1295400" cy="12954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1275" name="Picture 1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326953" y="1852613"/>
            <a:ext cx="2767013" cy="8350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23528" y="908720"/>
            <a:ext cx="1408253" cy="864096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67544" y="5013176"/>
            <a:ext cx="1673001" cy="1179041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084168" y="1412776"/>
            <a:ext cx="1368152" cy="935076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236296" y="4581128"/>
            <a:ext cx="1509748" cy="1008112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51520" y="1844824"/>
            <a:ext cx="936104" cy="610784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3" name="Picture 1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543670" y="1412776"/>
            <a:ext cx="1800200" cy="440737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id="12" dur="500"/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9113" y="4935538"/>
            <a:ext cx="5907087" cy="1446212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48038" y="1196975"/>
            <a:ext cx="5518150" cy="360045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4213" y="1125538"/>
            <a:ext cx="2087562" cy="37433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4400">
                <a:solidFill>
                  <a:srgbClr val="000000"/>
                </a:solidFill>
                <a:latin typeface="Calibri" pitchFamily="34" charset="0"/>
                <a:ea typeface="WenQuanYi Zen Hei Sharp" charset="0"/>
                <a:cs typeface="WenQuanYi Zen Hei Sharp" charset="0"/>
              </a:rPr>
              <a:t>Systems</a:t>
            </a:r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71775" y="260350"/>
            <a:ext cx="792163" cy="7921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80063" y="260350"/>
            <a:ext cx="792162" cy="7921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9750" y="5013325"/>
            <a:ext cx="2592388" cy="159067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Box 1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4400">
                <a:solidFill>
                  <a:srgbClr val="000000"/>
                </a:solidFill>
                <a:latin typeface="Calibri" pitchFamily="34" charset="0"/>
                <a:ea typeface="WenQuanYi Zen Hei Sharp" charset="0"/>
                <a:cs typeface="WenQuanYi Zen Hei Sharp" charset="0"/>
              </a:rPr>
              <a:t>Environment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6325" y="333375"/>
            <a:ext cx="792163" cy="7921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4075" y="333375"/>
            <a:ext cx="790575" cy="7921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750" y="3573463"/>
            <a:ext cx="3859213" cy="2728912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1341438"/>
            <a:ext cx="4016375" cy="19431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0" y="3573463"/>
            <a:ext cx="4002088" cy="2735262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6575" y="1262063"/>
            <a:ext cx="3827463" cy="2078037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4400">
                <a:solidFill>
                  <a:srgbClr val="000000"/>
                </a:solidFill>
                <a:latin typeface="Calibri" pitchFamily="34" charset="0"/>
                <a:ea typeface="WenQuanYi Zen Hei Sharp" charset="0"/>
                <a:cs typeface="WenQuanYi Zen Hei Sharp" charset="0"/>
              </a:rPr>
              <a:t>Operations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5188" y="260350"/>
            <a:ext cx="787400" cy="801688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975" y="260350"/>
            <a:ext cx="787400" cy="801688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7900" y="1196975"/>
            <a:ext cx="3960813" cy="264477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1188" y="1196975"/>
            <a:ext cx="3779837" cy="26638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4213" y="4149725"/>
            <a:ext cx="8135937" cy="20161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CA" sz="4400" dirty="0" smtClean="0">
                <a:solidFill>
                  <a:srgbClr val="000000"/>
                </a:solidFill>
                <a:latin typeface="Calibri" pitchFamily="34" charset="0"/>
                <a:ea typeface="WenQuanYi Zen Hei Sharp" charset="0"/>
                <a:cs typeface="WenQuanYi Zen Hei Sharp" charset="0"/>
              </a:rPr>
              <a:t>Symphony Core Capabilities</a:t>
            </a:r>
            <a:endParaRPr lang="en-US" sz="4400" dirty="0">
              <a:solidFill>
                <a:srgbClr val="000000"/>
              </a:solidFill>
              <a:latin typeface="Calibri" pitchFamily="34" charset="0"/>
              <a:ea typeface="WenQuanYi Zen Hei Sharp" charset="0"/>
              <a:cs typeface="WenQuanYi Zen Hei Sharp" charset="0"/>
            </a:endParaRPr>
          </a:p>
        </p:txBody>
      </p:sp>
      <p:graphicFrame>
        <p:nvGraphicFramePr>
          <p:cNvPr id="19" name="Diagram 18"/>
          <p:cNvGraphicFramePr/>
          <p:nvPr/>
        </p:nvGraphicFramePr>
        <p:xfrm>
          <a:off x="323528" y="1124744"/>
          <a:ext cx="8496944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0" name="Diagram 19"/>
          <p:cNvGraphicFramePr/>
          <p:nvPr/>
        </p:nvGraphicFramePr>
        <p:xfrm>
          <a:off x="323528" y="5805264"/>
          <a:ext cx="8496944" cy="576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Times New Roman"/>
        <a:ea typeface="WenQuanYi Zen Hei Sharp"/>
        <a:cs typeface="WenQuanYi Zen Hei Sharp"/>
      </a:majorFont>
      <a:minorFont>
        <a:latin typeface="Times New Roman"/>
        <a:ea typeface="WenQuanYi Zen Hei Sharp"/>
        <a:cs typeface="WenQuanYi Zen Hei Sharp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WenQuanYi Zen Hei Sharp"/>
        <a:cs typeface="WenQuanYi Zen Hei Sharp"/>
      </a:majorFont>
      <a:minorFont>
        <a:latin typeface="Calibri"/>
        <a:ea typeface="WenQuanYi Zen Hei Sharp"/>
        <a:cs typeface="WenQuanYi Zen Hei Sharp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Times New Roman"/>
        <a:ea typeface="WenQuanYi Zen Hei Sharp"/>
        <a:cs typeface="WenQuanYi Zen Hei Sharp"/>
      </a:majorFont>
      <a:minorFont>
        <a:latin typeface="Times New Roman"/>
        <a:ea typeface="WenQuanYi Zen Hei Sharp"/>
        <a:cs typeface="WenQuanYi Zen Hei Sharp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545</TotalTime>
  <Words>176</Words>
  <Application>Microsoft Office PowerPoint</Application>
  <PresentationFormat>On-screen Show (4:3)</PresentationFormat>
  <Paragraphs>72</Paragraphs>
  <Slides>17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MESR 3D Model</vt:lpstr>
      <vt:lpstr>Planetary Medium Manipulator</vt:lpstr>
      <vt:lpstr>Environment Modeling</vt:lpstr>
      <vt:lpstr>PowerPoint Presentation</vt:lpstr>
      <vt:lpstr>Mercier 2013 Deployment</vt:lpstr>
      <vt:lpstr>Deployments 2014</vt:lpstr>
      <vt:lpstr>Deployments 2014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Valued Sony Customer</dc:creator>
  <cp:lastModifiedBy>Allard, Pierre</cp:lastModifiedBy>
  <cp:revision>70</cp:revision>
  <cp:lastPrinted>1601-01-01T00:00:00Z</cp:lastPrinted>
  <dcterms:created xsi:type="dcterms:W3CDTF">2004-07-15T15:44:12Z</dcterms:created>
  <dcterms:modified xsi:type="dcterms:W3CDTF">2015-04-09T21:15:58Z</dcterms:modified>
</cp:coreProperties>
</file>